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309" r:id="rId3"/>
    <p:sldId id="311" r:id="rId4"/>
    <p:sldId id="305" r:id="rId5"/>
    <p:sldId id="312" r:id="rId6"/>
    <p:sldId id="313" r:id="rId7"/>
    <p:sldId id="300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108" d="100"/>
          <a:sy n="108" d="100"/>
        </p:scale>
        <p:origin x="594" y="11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22T04:06:32.8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2219 5531 402 0,'0'-6'27'15,"2"-1"13"-15,1 2 14 16,-1 0-6-16,0 1-12 0,1 0 0 15,-3 3-10-15,3-1-2 16,-3 2-3-16,0 0 3 16,0 0-6-16,0 0-7 15,0 0-2-15,0 0-5 16,2 0-1-16,-1 7-5 0,3 6 4 16,-1 1 1-16,1 7 3 15,1 2 3-15,-2 7 2 16,-1 3 8-16,0 6-7 15,0 1 0-15,-2 0 0 16,0 2-3-16,0-3-5 16,-6-4-1-16,1-3-2 15,0-5 2-15,-2-2-2 0,2-3 2 16,-1-5-10-16,0-4-25 16,3-6-36-16,-1-5-50 15,1-2-20-15,1-9-161 16</inkml:trace>
  <inkml:trace contextRef="#ctx0" brushRef="#br0" timeOffset="343.7155">2165 5535 194 0,'-5'-4'192'16,"3"2"-123"-16,2-2 4 15,0 1-28-15,5-2-8 0,10 1-20 16,4-1-8-16,6-1 13 15,8 1-8-15,2 1-6 16,4 1-4-16,-2 3-3 16,-4 0-1-16,-3 0-2 15,-6 3-42-15,-10 4-58 16,-7 3-137-16</inkml:trace>
  <inkml:trace contextRef="#ctx0" brushRef="#br0" timeOffset="546.8768">2239 5788 151 0,'-5'7'320'16,"5"-7"-303"-16,0 0 40 16,8 0-18-16,10-3 21 15,5-5-27-15,5 1-21 0,2-2-4 16,1 2-2-16,-6 3-4 15,0 4-1-15,-9 0-3 16,-3 4-46-16,-11 8-125 16</inkml:trace>
  <inkml:trace contextRef="#ctx0" brushRef="#br0" timeOffset="734.3259">2234 6020 570 0,'-10'3'45'15,"5"-1"10"-15,5 0 6 16,3-2-29-16,16 0-12 0,6 0-8 16,7-2 0-16,8-2-9 15,1 1-2-15,4 0 0 16,-6-1-28-16,-3-3-98 16,-6 3-163-16</inkml:trace>
  <inkml:trace contextRef="#ctx0" brushRef="#br0" timeOffset="1078.0396">2630 5456 518 0,'0'-16'14'0,"0"2"58"16,0 1 9-16,0 6-18 15,0 4-13-15,0 3-23 16,0 5-19-16,0 13-8 16,0 9 5-16,2 6 8 0,5 16-6 15,-1 8-3-15,-1 8-3 16,-3 5 1-16,1 2-1 15,-1-5 1-15,3-6-2 16,1-7 1-16,5-15-6 16,3-7-27-16,4-9-26 15,2-10-66-15,-1-8-180 16</inkml:trace>
  <inkml:trace contextRef="#ctx0" brushRef="#br0" timeOffset="1640.5043">2925 5657 731 0,'-2'0'9'0,"-2"0"-11"16,3 4 9-16,1 10-4 0,0 8 21 15,0 6-8-15,0 4-7 16,1 3-1-16,5-4-4 15,-1 0-3-15,0-6 1 16,0-5 0-16,0-6-1 16,0-7 1-16,2-4-2 0,0-3 2 15,0 0 4-15,1-8-2 16,-1-7-1-16,0-1-1 16,-2 0-1-16,-3 0 0 15,-1 5 1-15,2 2-3 16,-3 2 2-16,0 7-1 15,0 0-1-15,0 0-1 0,2 7-1 16,1 4 1-16,3 3 3 16,1 4-1-16,1 2 0 15,5 1 0-15,0-1 0 16,1-1-1-16,2-1 2 16,1-7 0-16,-2-4-1 0,2-7-1 15,-3 0 4-15,-1-7 1 16,-4-9-1-16,1-9-1 15,-5-3 2-15,-2-8-3 16,-1-4 0-16,-2 0 3 16,0 2-4-16,0 2 7 0,-2 8 10 15,-2 10 7-15,0 4-21 16,-1 4-9-16,3 7 3 16,-3 3 1-16,3 0-22 15,2 0-48-15,0 3-41 16,0-3-107-16</inkml:trace>
  <inkml:trace contextRef="#ctx0" brushRef="#br0" timeOffset="1890.5187">3208 5542 514 0,'0'-18'50'0,"0"4"75"0,0 4-1 15,0 5-58-15,0 2-26 16,2 3-23-16,9 0-17 15,7 5-4-15,4 11 7 16,5 6-1-16,3 8-2 0,2 10 1 16,-6 16-1-16,-5 6-1 15,-6 7 3-15,-7 2-1 16,-8-2 0-16,-2-1 1 16,-14-7-2-16,-5-6 0 15,-6-5-9-15,-5-5-22 0,-6-15-41 16,-2-11-221-16</inkml:trace>
  <inkml:trace contextRef="#ctx0" brushRef="#br0" timeOffset="2452.2499">4016 5693 651 0,'-5'0'48'0,"1"0"-27"16,4-5 44-16,15-1-44 15,4-1-15-15,8-3-4 16,6-1-1-16,2 2 0 16,6 4-2-16,-9 3-3 15,0 2-56-15,-13 0-54 16,-7 11-131-16</inkml:trace>
  <inkml:trace contextRef="#ctx0" brushRef="#br0" timeOffset="2624.1096">4099 5843 629 0,'-2'2'49'16,"2"-2"14"-16,15 0-1 16,9-6-7-16,9-4-16 15,5-3-24-15,7-3-7 16,0 4-3-16,-1 1-5 16,-3 1-7-16,-2 0-55 15,-7-2-177-15</inkml:trace>
  <inkml:trace contextRef="#ctx0" brushRef="#br0" timeOffset="3546.5408">5214 5340 550 0,'-4'-14'31'15,"3"1"63"-15,-1 4-22 16,2 4-19-16,0 0-10 16,0 3-13-16,0 2-8 15,0 0-10-15,3 10-15 0,4 3 3 16,3 10 4-16,-1 2 3 16,-2 4 3-16,-2 1-5 15,1-2-2-15,-1 1-2 16,-1-4 0-16,1-2-1 15,2-3 3-15,1-6-22 16,-1-1-28-16,0-6-77 0,-5-6-197 16</inkml:trace>
  <inkml:trace contextRef="#ctx0" brushRef="#br0" timeOffset="3765.2749">5042 5738 677 0,'-3'0'50'0,"3"0"19"16,10-4-15-16,14-7-21 15,10 1-8-15,5-3-4 0,6 1-11 16,1 1-5-16,0 1-3 16,-2 2-2-16,-3 4-16 15,-5 1-38-15,-5 3-77 16,-8 0-180-16</inkml:trace>
  <inkml:trace contextRef="#ctx0" brushRef="#br0" timeOffset="4171.4555">5246 5909 374 0,'-12'6'377'16,"5"-5"-347"-16,5-1 10 15,2 0-16-15,18-1-7 0,5-7-6 16,8 1-8-16,3 0-1 16,-2 0-1-16,-3 3 0 15,-9 4-1-15,-4 0 1 16,-11 7-2-16,-5 8-2 15,0 4 6-15,-11 4 1 0,-4 4 0 16,-5 4 0-16,3-4 1 16,0 3-2-16,2-5 0 15,4-2-2-15,4-7 9 16,6-5 3-16,1-2-3 16,0-8-1-16,14-1-1 0,9-5 6 15,8-8-2-15,6-2-10 16,4-3-1-16,1 1-5 15,-3 4-29-15,-3-4-41 16,-5 0-149-16</inkml:trace>
  <inkml:trace contextRef="#ctx0" brushRef="#br0" timeOffset="5749.5041">6539 5379 436 0,'8'-9'36'16,"1"-3"32"-16,-2 0 11 15,0 1-11-15,-1-1 2 16,-3 0-20-16,-1 3-23 15,-2 1-9-15,-2 2-5 0,-13 4-10 16,-6 2-3-16,-10 0-1 16,-5 6 0-16,-3 5 2 15,-2 3-1-15,-1 0 0 16,10 4 1-16,5-2-1 16,6-2 0-16,11 2-1 0,3-3-2 15,7-1 2-15,2-1 1 16,15-2-1-16,3-2 2 15,9 0 1-15,5-1-1 16,1-3 1-16,-1 4-2 16,-5-2 0-16,-6 2 1 0,-5 4-1 15,-9 0-1-15,-7 5-1 16,-2 0-2-16,-6 6 4 16,-9-1 1-16,-7 2 0 15,2 0 1-15,-3 2-2 16,1-2 0-16,2-3 1 0,5-2-1 15,3-4 0-15,5-1 1 16,7-4-2-16,7-6-1 16,18-3 5-16,11 0 0 15,11-3 2-15,11-8-2 16,6-2-3-16,4-1 0 16,-3 2-1-16,-6 1-33 0,-10 2-59 15,-11 2-128-15</inkml:trace>
  <inkml:trace contextRef="#ctx0" brushRef="#br0" timeOffset="8646.3145">7455 5298 443 0,'0'-10'36'16,"0"3"56"-16,0 0-12 15,0 0-17-15,0 3-14 16,0 2-22-16,0 1-11 0,0 1-3 16,0 0-5-16,0 11-12 15,0 6 0-15,4 8 2 16,-1 8 3-16,1 2 1 16,2 2 3-16,-1-2-5 15,0-2 1-15,2-8-2 0,0-5 4 16,3-6-4-16,-5-5 2 15,4-3 0-15,-2-6 0 16,2 0 2-16,0-6 1 16,1-8 2-16,2-2-3 15,-3-4-2-15,1 1 0 0,-2 1 0 16,-1 1-1-16,-4 7 0 16,-1 5 2-16,0 1-4 15,-2 4 0-15,2 0-2 16,-2 1-2-16,1 10 5 15,3 2 1-15,-1 5-1 0,5-2 2 16,1 4-2-16,1-1 1 16,3-1 0-16,5-2 0 15,2-4-1-15,2-5 2 16,0-1-3-16,2-6 3 16,0 0-1-16,-3-7 1 15,-2-7 2-15,0-1-2 16,-9-6 2-16,1 0 2 0,-3-4-2 15,-8-7 5-15,0-1 6 16,0-5-3-16,-6 4-1 16,-5-3 6-16,1 8-5 15,-2 5-5-15,2 4-1 0,3 8-6 16,2 3 3-16,-1 5-4 16,6 4 3-16,0 0-5 15,0 0-25-15,6 7-40 16,2-4-119-16</inkml:trace>
  <inkml:trace contextRef="#ctx0" brushRef="#br0" timeOffset="9564.824">7898 5811 489 0,'10'-18'21'0,"-8"6"63"16,-2 1-24-16,0 6-33 15,0 3-9-15,0 2-6 0,-4 4-11 16,-4 10-9-16,5 2 7 16,-2 5 1-16,1 2 0 15,4-1 0-15,0-3 1 16,4-1-1-16,4-2 2 15,7-5-2-15,-1-4 1 16,3-3 2-16,-3-4-2 0,2 0 0 16,-4-6 1-16,3-6 1 15,-4-6-1-15,-3-2 0 16,-1-3 0-16,-7-2 1 16,0 2 13-16,-10 1 3 15,-7 5-6-15,-11 4-5 0,1 8-4 16,0 3-3-16,2 2 0 15,2 0-1-15,9 2 0 16,7 3-1-16,7-1-7 16,7-4-84-16,13 0-77 15</inkml:trace>
  <inkml:trace contextRef="#ctx0" brushRef="#br0" timeOffset="14091.3219">8266 5463 438 0,'-3'0'73'0,"-1"-2"17"0,1-1-20 15,3 1-21-15,-3-1-1 16,3 0-17-16,0 0-3 16,5 1-15-16,8 0-13 15,8 1-2-15,6-1 4 16,7-2-3-16,3 4 1 15,5-1 0-15,-3-2 0 0,1 2-3 16,-8-1-28-16,-5 1-32 16,-5-1-28-16,-13-2-65 15,-4 0-245-15</inkml:trace>
  <inkml:trace contextRef="#ctx0" brushRef="#br0" timeOffset="14341.3109">8417 5373 521 0,'-3'-12'38'0,"-2"0"11"16,5 1 22-16,0 1-40 16,0 5 8-16,0 0-8 0,0 5-19 15,0 0-9-15,5 5-8 16,2 8 1-16,1 5 4 15,-3 6 4-15,0 4-1 16,-1 4 0-16,-1 0-1 16,-1 2-1-16,3 0 0 15,-5-4 1-15,5-5-6 0,-4-1-53 16,1-9-44-16,0-4-147 16</inkml:trace>
  <inkml:trace contextRef="#ctx0" brushRef="#br0" timeOffset="15371.7093">9062 5229 565 0,'-3'-8'22'15,"-1"3"-4"-15,-1 0 5 0,1 5-7 16,1 0-6-16,-3 15-13 16,4 3-3-16,-1 9 2 15,1 5 4-15,0 5 2 16,2-1-2-16,0-1 0 15,0-4-2-15,0-6 4 16,4-6 0-16,1-6-3 16,3-8 1-16,2-5 5 0,2 0 6 15,1-7 9-15,1-8-9 16,3-4-6-16,-3-1-2 0,-1 1-1 0,-3 1-2 16,-1 4 1-16,-3 1-1 0,-4 8 1 15,-2 4 1-15,0 1-4 16,0 0-6-16,2 12-1 15,0 0 7-15,3 4 2 16,2 0 1-16,0 0-2 16,4-1 1-16,1-5 0 15,3-2 0-15,3-4 3 0,0-4-4 16,-1 0 5-16,5-3-1 16,0-9 0-16,-3-6 1 15,-1-2 0-15,-4-6 5 16,-2-3 19-16,-4-2 0 15,-4-4-11-15,-4 3-7 0,0 2-1 16,-5 4 2-16,-4 5-2 16,1 7-7-16,3 7-1 15,-2 7-3-15,3 0-4 16,1 4-14-16,1 13-45 16,2 4 8-16,0-1-43 0,0 5-131 15</inkml:trace>
  <inkml:trace contextRef="#ctx0" brushRef="#br0" timeOffset="15621.6853">9481 5599 685 0,'2'0'37'0,"-2"1"-13"15,3 4-13-15,-1 3-7 0,1 4-2 16,1 5 0-16,1 4 2 16,-1 6 0-16,0 5-2 15,-2-4 1-15,-1-1-1 16,-1-2 1-16,2-4-3 16,2-8-51-16,1-10-78 0,8-3-254 15</inkml:trace>
  <inkml:trace contextRef="#ctx0" brushRef="#br0" timeOffset="16157.3969">9800 5178 548 0,'-5'0'82'0,"5"0"-84"16,0 0 6-16,10 0 0 15,7 0-12-15,3 7 3 16,3 6 4-16,2 0 1 16,-1 5-1-16,-9 2 1 0,0 2 0 15,-8 1-1-15,-2 0 1 16,-5 0 0-16,0-3 1 15,0-4 3-15,-5 0-1 16,0-8-2-16,1 0 2 0,-1-5-2 16,3-3 3-16,2 0 10 15,0-8 15-15,0-7-14 16,0-3-7-16,0-2 1 16,6-4 0-16,1-4 1 15,0 1-1-15,-1-4 0 16,-1 1-2-16,2 5 4 0,-4 6 2 15,-3 2 4-15,0 7 2 16,0 6-2-16,0 4-8 16,-1 0-9-16,-5 7-5 31,3 9 0-31,-2 4 4 0,5 4 1 16,0 0-1-16,3 4 2 15,6 0-2-15,3 1 1 16,5 0 0-16,0-2-16 15,3-2-84-15,0-6-61 0,1-1-392 16</inkml:trace>
  <inkml:trace contextRef="#ctx0" brushRef="#br0" timeOffset="16563.611">10214 5604 547 0,'0'1'50'0,"0"4"-34"0,0 0-17 16,3 3 6-16,1 4 9 15,-3-2 7-15,5 4-1 16,-1-1-4-16,-2-3-4 16,2-2-1-16,-2-3-3 15,-1-1-3-15,-2-1-1 16,0-3-1-16,2 0 10 0,-2-3 33 15,3-8-2-15,2-4-34 16,1-6-9-16,1-2 0 16,2-1-1-16,2 0 0 15,-1 3 1-15,2 4-1 0,-6 5-3 16,1 5 3-16,-1 3 3 16,2 4-3-16,-5 0-3 15,6 9-1-15,-1 7 2 16,6 4 3-16,-4 7-1 15,0 3 1-15,-2 5 2 16,1 3-3-16,-5 1 1 0,1-3 2 16,-5-7-39-16,0-10-124 15</inkml:trace>
  <inkml:trace contextRef="#ctx0" brushRef="#br0" timeOffset="17237.1051">7274 5067 586 0,'0'-14'27'16,"-4"2"36"-16,-1 5-19 0,1 7 6 15,-2 0-25-15,-4 8-20 16,-1 14-9-16,-2 12 4 15,3 10 3-15,-2 22 2 16,0 11 3-16,4 12 2 0,4 5 0 16,4 3 5-16,4-5-11 15,10-9-4-15,13-10 0 16,8-14 2-16,7-11-3 16,11-13-58-16,3-13-151 15</inkml:trace>
  <inkml:trace contextRef="#ctx0" brushRef="#br0" timeOffset="17893.3092">10365 4978 549 0,'-3'2'4'0,"3"2"11"0,18 6-16 15,9 10 6-15,13 7 17 16,7 8 17-16,2 12-14 15,4 12-16-15,-4 15-1 16,-12 8 2-16,-8 6-1 16,-12 6-3-16,-5-1-1 15,-12-7-3-15,-5-8 3 0,-16-10-2 16,-2-11 0-16,-4-13 1 16,-4-9 0-16,4-12-4 15,5-9 2-15,3-12-24 16,9-4-67-16,6-14-243 15</inkml:trace>
  <inkml:trace contextRef="#ctx0" brushRef="#br0" timeOffset="18382.2584">10955 5367 615 0,'0'0'23'16,"9"0"6"-16,8-6-20 16,5 3 9-16,7-5-2 15,5 6-9-15,6-4-2 0,3 0-3 16,1 1 0-16,2 2-2 16,-5-1-2-16,-1 1-64 15,-10-5-227-15</inkml:trace>
  <inkml:trace contextRef="#ctx0" brushRef="#br0" timeOffset="18944.6739">11527 5160 706 0,'-12'-11'10'0,"5"1"-2"15,1 3 8-15,3 4 7 16,1 0 8-16,2 3-15 16,0 0-17-16,0 9-9 0,2 4 8 15,7 5-1-15,2-2 7 16,3 8-6-16,2-4 4 16,3-2-2-16,-2-4-1 15,1-5-2-15,2-3 1 16,-2-6 2-16,-4 0 1 0,1-6 1 15,-5-8 2-15,0-4 0 16,-3-1 0-16,-5 1-1 16,-2-4 1-16,0 4 7 15,0 2 4-15,0 5-4 16,0 1-4-16,0 6-4 16,0 4 1-16,0 0-7 15,0 7-11-15,6 10 10 0,1 8 3 16,3 7 2-16,-1 8-1 15,-4 12 0-15,-2 4 0 16,-1 1-1-16,-2-2 1 16,0-2 1-16,0-8-2 0,-3-8 2 15,-4-7-1-15,-2-4-2 16,-6-8 2-16,0-4 1 16,-2-9 1-16,1-3 3 15,1-2-1-15,5-6 1 16,0-9 0-16,5-3 1 0,3-4-5 15,2 0 0-15,4 2-5 16,9 3-20-16,3 3-61 16,4 0-124-16</inkml:trace>
  <inkml:trace contextRef="#ctx0" brushRef="#br0" timeOffset="19333.2233">11873 5665 138 0,'-3'8'374'16,"2"1"-369"-16,1-1 27 15,0 6 30 1,0-1-16-16,0 2-25 0,6 0-9 16,-1-1 7-16,-3-2 1 15,3-1-4-15,-3-3-10 16,1-1 0-16,-1-4-2 15,0-1 0-15,-2-2-1 0,3 0 5 16,2-4 5-16,3-8 12 16,3-6-17-16,2-5-7 15,4-4 1-15,-2 2-1 16,-1 3 0-16,3 1 4 16,-5 5 8-16,-2 5 3 0,-2 6-4 15,1 2-7-15,-2 3-4 16,2 3-4-16,0 13-4 15,-2 5 3-15,-2 8 3 16,-1 7 3-16,-2 3-3 16,-2 4 1-16,0-2 0 15,-7-5-40-15,0-8-140 0</inkml:trace>
  <inkml:trace contextRef="#ctx0" brushRef="#br0" timeOffset="20241.699">7073 4955 468 0,'0'-25'49'0,"0"5"9"16,0 2-4-16,0 8-1 15,0 1-2 1,0 6-3-16,-2 3-11 0,1 0-22 16,-2 15-16-16,-1 14-6 0,-1 14 7 15,-2 14 11-15,-3 18-2 16,-3 18 4-16,-3 15 0 15,5 6 1-15,4 4-6 16,7-2-3-16,0-7-5 16,16-11 0-16,10-11 1 0,9-6-1 15,5-11 2-15,4-3-2 16,14-6-7-16,4-12-59 16,14-11-181-16,6-15-113 15</inkml:trace>
  <inkml:trace contextRef="#ctx0" brushRef="#br0" timeOffset="21022.9026">11960 4996 681 0,'-7'0'43'16,"2"-5"-8"-16,3-1 12 16,2 1 3-16,9 3-17 15,13-2-26-15,10 4-7 16,9 0 3-16,8 2 1 0,7 16-3 16,3 11 0-16,2 8 0 15,-1 13-2-15,-7 11 1 16,-6 14 1-16,-8 7-2 15,-10 12 3-15,-9 6-1 16,-10 1-1-16,-10 3 2 0,0-4-3 16,-18-2 2-16,-3-5 2 15,-6-9-4-15,-3-9 0 16,-1-14-2-16,2-15-3 16,2-16-1-16,5-17-14 15,10-13-32-15,5-15-103 0,7-22-446 16</inkml:trace>
  <inkml:trace contextRef="#ctx0" brushRef="#br0" timeOffset="21445.0982">12562 4834 472 0,'-2'-9'172'0,"2"1"-172"15,13 1 2-15,5 2 4 0,1 3 17 16,6 2-5-16,-1 0-10 15,0 4 0-15,-4 6-4 16,1 5 0-16,-8 1-1 16,-6 3-3-16,-7 5 0 0,0-3 2 15,-10 1 2-15,-2-3-3 16,3-2 3-16,-4-7-3 16,10-3 3-16,3-3 2 15,0-4 4-15,16 0 32 16,9-7-1-16,8-4-22 15,9-3-5-15,9-3-2 0,5-1-9 16,1 4-1-16,-3 0-2 16,-4 0-2-16,-9-4-105 15</inkml:trace>
  <inkml:trace contextRef="#ctx0" brushRef="#br0" timeOffset="32976.4285">1750 7470 345 0,'-13'-6'212'16,"3"-2"-171"-16,-1-1 30 16,2 0-21-16,2 0-10 15,3 0-16-15,4 2-9 16,0-5-10-16,9 1-3 0,9 0-2 16,4 4-2-16,3 0 2 15,2 5-3-15,-2 2 3 16,-1 5-2-16,-4 13 1 15,-6 5 2-15,-4 6 0 16,-8 5 0-16,-2 3 5 0,0 3-2 16,-12-5 0-16,-1-1 1 15,0-6 1-15,3-6-3 16,1-4 1-16,1-11-2 16,5-7 1-16,3 0 5 15,0-19 2-15,3-7-7 16,7-4-1-16,-3-7-2 0,1-1 1 15,4-1 0-15,-7 3-2 16,-1-1 3-16,-3 8-2 16,1 2 1-16,-2 6 0 15,0 7 0-15,0 3 3 0,0 7 2 16,0 4-2-16,0 4-4 16,0 10-6-16,0 4 4 15,0 7 2-15,2 3 1 16,3 1-2-16,4 3 2 15,0-1-1-15,-2-3 0 16,2 2 2-16,1-5-3 16,-3 0 2-16,1-3-2 0,3-8-27 15,2-3-30-15,-1-8-85 16,5-3-191-16</inkml:trace>
  <inkml:trace contextRef="#ctx0" brushRef="#br0" timeOffset="33167.4337">2119 7638 474 0,'-2'5'217'0,"-8"0"-186"15,7-1 30-15,1 1-33 0,2 4-7 16,0 4-10-16,0 1-8 16,5 4 0-16,5 5-2 15,-1-3 0-15,-1 4 0 0,2-2-20 16,-1-6-102-16,-1-5-140 15</inkml:trace>
  <inkml:trace contextRef="#ctx0" brushRef="#br0" timeOffset="33354.9156">2336 7748 155 0,'0'-2'506'0,"0"2"-453"16,0 0 18-16,0 6-62 15,0 6-6-15,-2 8 4 0,-1 5 0 16,1 9-5-16,-3 1 0 16,2 5 0-16,-2-4-1 15,1-1-6-15,3-12-70 16,1-9-66-16,0-12-285 16</inkml:trace>
  <inkml:trace contextRef="#ctx0" brushRef="#br0" timeOffset="34245.4943">2707 7333 672 0,'0'-4'0'16,"0"2"-1"-16,0 2 1 0,0 4-7 16,0 8-2-16,2 1 7 15,7 3 7-15,2 0 3 16,3 0 1-16,3-3 1 16,0-3-4-16,5-1 0 15,-2-6-3-15,1-3 0 16,-1 0 3-16,-4-8 15 0,-1-3 3 15,-3-5-10-15,-1-2-7 16,-7-1-3-16,-3 1 4 16,-1 2 7-16,0 1 5 15,0 3-2-15,-5 5 2 16,2 5-1-16,-2 2-9 0,2 0-7 16,1 12-2-16,2 6-1 15,0 4 0-15,0 4 1 16,2 5-1-16,3-1 1 15,1 2-1-15,-1-1 0 16,-1-1 1-16,-2-2-1 16,-2-3 0-16,0-1 2 0,0-5-1 15,0-5-12-15,0-3-45 16,3-5-77-16,4-6-87 16</inkml:trace>
  <inkml:trace contextRef="#ctx0" brushRef="#br0" timeOffset="34432.9769">3111 7609 235 0,'0'2'393'0,"0"0"-347"0,0 5 6 16,0 4-5-16,0 1 1 16,-5 4-20-16,3 7-11 15,1 2-8-15,-1 2-4 16,2 2-1-16,-2-3-3 15,2-1 0-15,-3-6-12 16,-2-4-46-16,0-10-147 0</inkml:trace>
  <inkml:trace contextRef="#ctx0" brushRef="#br0" timeOffset="35026.7189">1662 7231 572 0,'-16'4'6'0,"2"4"26"16,-6 10-11-16,-1 7-2 0,-3 13 1 16,2 13-1-16,8 17-3 15,5 11-1-15,5 13 0 16,4 8-4-16,15 6-5 16,11-5-4-16,8-12 3 0,8-13-4 15,12-12-2-15,11-22-43 16,3-20-52-16,8-22-179 15</inkml:trace>
  <inkml:trace contextRef="#ctx0" brushRef="#br0" timeOffset="35354.8213">3189 7199 784 0,'-10'-6'1'0,"5"-2"-3"16,5 2 1-16,7 4 1 0,10 2-6 15,10 0 3-15,7 13 1 16,3 6 2-16,9 10 2 15,-2 8-3-15,-3 10 1 16,-5 8 0-16,-6 13 1 16,-8 7 0-16,-13 7 0 0,-9 4 0 15,-2 0 0-15,-19-2-5 16,-6-9-88-16,-7-10-96 16</inkml:trace>
  <inkml:trace contextRef="#ctx0" brushRef="#br0" timeOffset="35917.2446">4180 7122 580 0,'0'-4'24'15,"0"-17"43"-15,-3 19-4 16,-5 2-21-16,2 11-29 0,-4 16-13 16,1 14 5-16,0 12 6 15,2 13 5-15,3 13 3 16,4 8-3-16,0 5-6 16,5-4-8-16,9-6 1 15,3-5 0-15,8-17-4 0,4-14-12 16,5-15-27-16,4-18-35 15,-1-13-76-15,5-18-260 16</inkml:trace>
  <inkml:trace contextRef="#ctx0" brushRef="#br0" timeOffset="36746.2593">4492 7356 704 0,'-16'-7'2'16,"5"-1"-1"-16,8 5 7 16,3 1 1-16,5 2-3 15,10 0-14 1,2 7 6-16,2 4 1 0,0 3 0 16,-4 4 2-16,-7 2-1 15,-4 1 0-15,-4 3 1 0,0-3 3 16,-9-2-2-16,1-3 0 15,0-3-1-15,4-6 0 16,2-3 0-16,2-3 2 16,0-1 10-16,0 0 4 0,12 0-11 15,2-7-5-15,4-2-2 16,5-3 1-16,2-1 0 16,-3 1 0-16,-5-3 1 15,-4 2-1-15,-4-2 2 16,-5 3 2-16,-4-3 0 0,0 1 0 15,-9 1 14-15,2 5 2 16,0-1-6-16,1 3 2 16,-1 3-8-16,2 1-4 15,3 0-4-15,2 2 0 16,0 0-5-16,0 0 3 0,0 0-2 16,3 0 3-16,4 0 3 15,-2 2-2-15,0-2 1 16,-2 2-1-16,-1-2-1 15,-2 0 4-15,0 0-2 16,0 0-2-16,0 0 3 16,0 1-7-16,0-1-14 0,0 0-17 15,0 0 3-15,0 0 17 16,0 0 11-16,0 0 4 16,0 0 2-16,0-3 1 15,0-4-3-15,0 1 2 16,0-2-1-16,0-1 0 0,0 0 2 15,0-4-2-15,2 2 1 16,0 1 3-16,-2-1 6 16,0 4 13-16,0 0 5 15,0 3-8-15,-7 3-9 16,-5 1-7-16,2 0-2 16,-1 0 3-16,-3 6-3 0,1 5 1 15,2 6 1-15,1 0-4 16,1 8 0-16,4 2 2 15,5 3-1-15,0 3 0 16,17-3-1-16,12-3-2 16,5-2 2-16,7-8 2 0,2-1-2 15,2-9 3-15,-5-5-3 16,-2-2 1-16,-10-9-39 16,-4-12-230-16</inkml:trace>
  <inkml:trace contextRef="#ctx0" brushRef="#br0" timeOffset="37481.3192">4862 7645 571 0,'-1'0'41'0,"1"-2"-5"16,0-5 2-16,8-2-31 15,11 0 10-15,-4 4 16 16,7 1-6-16,0 4-9 16,-5 0-10-16,0 4-6 0,-7 7-1 15,-4 4 0-15,-6 3-1 16,0 6 3-16,-4-2-2 16,-8 3 1-16,-3-1 2 15,-1-1-1-15,3 0-2 16,3-7 1-16,3-3-1 15,7-4 0-15,2-9 1 0,20 0 1 16,5-11 5-16,12-5-1 16,2-4-5-16,8-1-1 15,-1-1-2-15,-1 3-4 16,-5-1-112-16,-6 4-199 16</inkml:trace>
  <inkml:trace contextRef="#ctx0" brushRef="#br0" timeOffset="37668.7946">5365 7674 401 0,'0'0'292'15,"0"0"-228"-15,0 0-5 16,0 5-44-16,0 7-11 16,-2 6-3-16,-1 7 5 15,-3 7 1-15,-1 5-4 16,-2 6-1-16,0 0-2 0,2-4 2 15,-4-7-62-15,4-12-210 16</inkml:trace>
  <inkml:trace contextRef="#ctx0" brushRef="#br0" timeOffset="38297.0668">5681 7206 670 0,'-4'-2'9'16,"-1"-1"8"-16,1 3 13 0,4 0-12 15,0 8-16-15,0 3-2 16,9 4 1-16,8 1 6 15,3-2 1-15,1-4-1 16,1 0-1-16,1-5-2 0,1-5-2 16,0 0 2-16,-4-5 3 31,0-10-2-31,-6-1 5 16,-2-2-4-16,-4-1-1 0,-4 1 4 15,-3 4 2-15,-1-1 3 16,0 8-2-16,-1 0 0 15,-3 7-1-15,1 0-4 16,-2 3-5-16,4 12-2 16,1 6 0-16,0 8 0 0,0 8 1 15,0 3 1-15,1 6 2 16,1 0 4-16,-2 2-1 16,0-1 2-16,-7-3-5 15,0-2-3-15,0-7 1 16,0-6-1-16,3-6-4 15,4-10-34-15,0-8-51 0,8-5-115 16</inkml:trace>
  <inkml:trace contextRef="#ctx0" brushRef="#br0" timeOffset="38625.1592">5999 7570 623 0,'-3'-2'68'15,"3"-5"22"-15,0 3-40 16,3-1-27-16,9 2-18 0,0-1-4 16,2 4 4-16,-2 0-5 15,1 0 3-15,-4 2-3 16,-4 8-1-16,-2 4 2 16,-3 3 1-16,0 2-2 15,0 3 2-15,-5-1-1 16,-2 0 0-16,0-3 1 0,0-4-2 15,1-1-1-15,4-8 2 16,2-1-1-16,0-2 0 16,8-2 0-16,8 0 0 15,7-9 4-15,10-2-4 16,2-5 0-16,8 0 2 0,-3-2-3 16,1 2-21-16,-5-1-58 15,-5 0-95-15</inkml:trace>
  <inkml:trace contextRef="#ctx0" brushRef="#br0" timeOffset="38906.3834">6291 6978 722 0,'-1'-11'1'0,"1"5"8"15,1 6 3-15,16 4-7 16,5 12-4-16,6 7 4 16,5 8 5-16,1 12 6 15,-4 7 3-15,-4 8-5 16,-7 8 2-16,-9 7-9 0,-8 8-2 16,-2-1-3-16,-14 2-1 15,-8-4 1-15,-3-3 0 16,-1-7-26-16,-5-12-53 15,1-13-36-15,1-15-298 16</inkml:trace>
  <inkml:trace contextRef="#ctx0" brushRef="#br0" timeOffset="39552.264">7398 7427 573 0,'0'0'3'16,"0"0"5"-16,0 0 25 16,11 0-12-16,5 0-14 15,7 0-5-15,11 0-2 16,5 0 1-16,12 0-1 0,5 0-1 15,1-3-52-15,2-1-53 16,5-2-161-16</inkml:trace>
  <inkml:trace contextRef="#ctx0" brushRef="#br0" timeOffset="39692.8604">8103 7390 473 0,'7'0'112'15,"-3"0"-49"-15,-2-4-31 16,2 4-15-16,3 0-5 15,3 0-9-15,7 0-4 0,4 0 1 16,4 0-1-16,6 0-59 16,3 0-82-16,2-2-265 15</inkml:trace>
  <inkml:trace contextRef="#ctx0" brushRef="#br0" timeOffset="39864.7162">8675 7356 424 0,'12'0'175'0,"-3"0"-91"16,-1-4-21-16,-3 3-17 16,2-3-12-16,3 2-14 15,0 2-13-15,4 0-5 16,6 0-2-16,1 0-1 0,6-2-39 16,2-3-126-16</inkml:trace>
  <inkml:trace contextRef="#ctx0" brushRef="#br0" timeOffset="40431.6547">10037 6906 532 0,'-5'-20'34'0,"0"5"47"15,1 0-9-15,0 8-13 16,2 5-19-16,1 2-17 16,-6 11-13-16,-2 14-15 15,1 5 5-15,-1 13 2 16,1 12 1-16,2 8 2 0,5 6-3 16,1 5 1-16,3-3-1 15,11-5-4-15,6-6 4 16,7-11-1-16,11-15-23 15,3-11-16-15,4-14-55 16,0-9-125-16</inkml:trace>
  <inkml:trace contextRef="#ctx0" brushRef="#br0" timeOffset="40869.1406">10418 7078 649 0,'-4'-8'-1'16,"4"1"4"-16,9 7 4 15,11 0-5-15,4 0-6 0,3 11 4 16,2 5 2-16,-2 3 0 16,-5 5 1-16,-9 2-1 15,-4 3 1-15,-9 1-2 16,-5 1 0-16,-8-5 3 15,-1-2-3-15,-1-5 0 16,4-10 2-16,5-7-2 16,4-2 2-16,2-4 10 0,0-12 17 15,7-5-16-15,8-8-4 16,-1-3-4-16,2-4-1 16,3 1 1-16,-4-3 0 15,-3 8 2-15,-5 2-1 0,-2 6 10 16,-5 8 6-16,0 5-4 15,0 5-4-15,-6 4-6 16,-3 2-10-16,0 13 1 16,3 2-1-16,2 8-1 15,4 2 2-15,2 5-1 16,15-2-1-16,1-1-2 0,5-2-37 16,2-2-75-16,-1-8-66 15</inkml:trace>
  <inkml:trace contextRef="#ctx0" brushRef="#br0" timeOffset="42943.0355">11524 7454 447 0,'11'-7'161'16,"-5"3"-134"-16,-3 0 20 16,-1 4-26-16,-2 4-10 15,0 10-3-15,-2 8 19 16,-7 3 1-16,-5 9-11 15,0 3-4-15,-3 1-9 0,5-3-3 16,-1-2 1-16,7-11-23 16,6-9-79-16,0-13-83 15</inkml:trace>
  <inkml:trace contextRef="#ctx0" brushRef="#br0" timeOffset="43418.0633">11817 6985 611 0,'-3'-4'3'16,"-2"-5"16"-16,4 4 8 16,1 5-10-16,0 0-14 15,7 5-7-15,2 9 2 16,5 3 2-16,1 0 0 0,1 3-1 15,0-2 2-15,0-2-2 16,2-4 1-16,1-5 2 16,-4-5-1-16,0-2 1 15,-1-4 3-15,-2-8-3 16,0-4 6-16,-5-2 3 16,-2-1 14-16,-2-1 3 0,-1 4-6 15,-2 0-7-15,0 3 5 16,0 5-6-16,0 2-7 15,0 5 2-15,0 1-1 16,0 1-11-16,0 15-3 16,0 2 5-16,-2 9 1 0,2 6 0 15,-3 7-1-15,-1 3 3 16,-3 1-1-16,-1-1-2 16,0-3 1-16,-3-5 1 15,3-6-1-15,4-8 1 16,0-6 0-16,2-7-28 15,2-8-108-15,0 0-231 0</inkml:trace>
  <inkml:trace contextRef="#ctx0" brushRef="#br0" timeOffset="49970.0677">10872 7422 267 0,'-1'-4'36'0,"-1"-1"25"16,0 1-2-16,0-1-16 15,1 2-3-15,-1-3-4 16,-2 4-2-16,3-1 4 15,-4 1-3-15,5 2-10 16,-2 0-9-16,2 0-5 16,0 0-7-16,-1 2-5 0,-1 9 0 15,-1 2 1-15,-4 7 1 16,0 7 2-16,-3 1 1 16,1 5-2-16,1 4 1 15,-2-3-3-15,-1 0 1 16,3-2 0-16,-1-3-1 15,-1-6 1-15,3-3 0 0,1-6-1 16,4-7 1-16,0-5-1 16,2-2 1-16,0 0 8 15,0-8 9-15,5-7-10 16,6-5-2-16,-4-7 2 0,4-3 2 16,-2 1-5-16,-2-3-2 15,1-2 0-15,-1 0-2 16,-2 4-2-16,0-1 3 15,0 6-2-15,3 4-1 16,1 5 2-16,-2 5-2 16,1 4-2-16,0 5 3 0,-1 2-4 15,0 0 0-15,0 4 0 16,0 9 0-16,1 1 3 16,-3 2 0-16,4 6 1 15,-2-1 1-15,1 4-2 16,1 0 1-16,-2 2 1 0,1-5-1 15,0 0-1-15,1-2 2 16,-4-6-2-16,2-5 3 16,3-6-1-16,-2-3-1 15,3 0 5-15,0-10-2 0,0-6-2 16,-3-6 7-16,4-1 9 16,-3-4-1-16,-4-5-4 15,2 2-6-15,1-4 0 16,-5 2 4-16,1-2-7 15,-1 7 0-15,-1 4-1 16,0 5-3-16,-1 6 1 0,-1 6-2 16,0 6 2-16,2 0-6 15,0 9-38-15,0 6-41 16,1-7-96-16</inkml:trace>
  <inkml:trace contextRef="#ctx0" brushRef="#br0" timeOffset="50959.2791">12123 7481 603 0,'0'1'8'0,"0"3"10"16,-5 5-16-16,2 5 11 0,-3 6 10 15,1 5-9-15,0 2-2 16,0 1-1-16,3 1 1 16,-4-3-6-16,4-4-4 15,0-8 0-15,1-3-1 16,1-8 0-16,0-3 1 0,0 0 12 16,0-14 9-16,1-4-18 15,6-7-4-15,1-1-1 16,1-7 1-16,1 3 0 15,2 0-2-15,-4 3 2 16,1 5-1-16,-1 7-1 16,-4 4 3-16,-3 5-2 0,1 5 0 15,0 1 2-15,0 1-11 16,1 10 4-16,2 7 5 16,-1 2-1-16,2 5 2 15,-1 1-1-15,0-1-1 16,-1 2 2-16,1-9-1 0,2-2-1 15,3-9 3-15,2-3-2 16,3-4 3-16,2-4 1 16,3-8-3-16,4-8 1 15,-5-2-1-15,-1-4-1 16,-4-5 1-16,-4-2 3 0,-3-3 2 16,-4-5 0-16,-3 0-1 15,0 2-3-15,0 5 4 16,0 4 1-16,-5 10-1 15,-3 9 1-15,1 9-8 16,2 2-3-16,0 2 2 0,3 9 0 16,2-1-16-16,0 0-79 15,5-7-92-15</inkml:trace>
  <inkml:trace contextRef="#ctx0" brushRef="#br0" timeOffset="51432.5388">12362 6630 539 0,'0'-16'28'0,"5"2"29"16,10 3-11-16,4 4-23 15,8 3-8-15,5 4-1 16,6 10 6-16,3 11-2 15,-2 10 12-15,5 13-6 0,-3 10-6 16,-4 7-5-16,-3 14-5 16,-9 7-2-16,-10 11-3 15,-10 5-1-15,-5-4 0 16,-12 3 0-16,-10-8-3 16,-8-9 3-16,-4-8 0 0,2-13-1 15,1-9 1-15,4-14-1 16,3-12 1-16,6-9-1 15,4-7 2-15,4-8-45 16,5-10-154-16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22T04:10:44.0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13620 5182 442 0,'0'0'81'0,"0"-4"-56"0,0 0 40 15,0 1-23-15,0-1-16 16,0 3-6-16,0-1 0 16,0-1 8-16,0 2-12 15,0 1-6-15,0 0-7 16,3 0-4-16,0 4-2 0,4 5 2 15,-2 3 0-15,2 7 3 16,0 3 0-16,1 1-1 16,-1 1 1-16,0-3-1 15,-2 0 0-15,4-1 1 16,0-6-2-16,0-2 1 16,1-5 0-16,5-5-1 0,3-2-3 15,7-3 7-15,7-21 8 16,14-8 11-16,10-12-4 15,6-15-8-15,17-12 1 16,11-12-5-16,10-1-1 16,6-6-2-16,5 1-4 0,1 5 2 15,-10 12 0-15,-7 8-1 16,-9 11-1-16,-11 8 3 16,-16 8 0-16,-9 10-3 15,-11 5 1-15,-12 6 1 16,-9 8 8-16,-9 2 0 0,-4 5-2 15,-5 1-1-15,0 0-7 16,0 0-5-16,0 3 0 16,0 7-17-16,0 2-30 15,-7-4-103-15,-7-4-535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22T04:06:32.8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2219 5531 402 0,'0'-6'27'15,"2"-1"13"-15,1 2 14 16,-1 0-6-16,0 1-12 0,1 0 0 15,-3 3-10-15,3-1-2 16,-3 2-3-16,0 0 3 16,0 0-6-16,0 0-7 15,0 0-2-15,0 0-5 16,2 0-1-16,-1 7-5 0,3 6 4 16,-1 1 1-16,1 7 3 15,1 2 3-15,-2 7 2 16,-1 3 8-16,0 6-7 15,0 1 0-15,-2 0 0 16,0 2-3-16,0-3-5 16,-6-4-1-16,1-3-2 15,0-5 2-15,-2-2-2 0,2-3 2 16,-1-5-10-16,0-4-25 16,3-6-36-16,-1-5-50 15,1-2-20-15,1-9-161 16</inkml:trace>
  <inkml:trace contextRef="#ctx0" brushRef="#br0" timeOffset="343.7155">2165 5535 194 0,'-5'-4'192'16,"3"2"-123"-16,2-2 4 15,0 1-28-15,5-2-8 0,10 1-20 16,4-1-8-16,6-1 13 15,8 1-8-15,2 1-6 16,4 1-4-16,-2 3-3 16,-4 0-1-16,-3 0-2 15,-6 3-42-15,-10 4-58 16,-7 3-137-16</inkml:trace>
  <inkml:trace contextRef="#ctx0" brushRef="#br0" timeOffset="546.8768">2239 5788 151 0,'-5'7'320'16,"5"-7"-303"-16,0 0 40 16,8 0-18-16,10-3 21 15,5-5-27-15,5 1-21 0,2-2-4 16,1 2-2-16,-6 3-4 15,0 4-1-15,-9 0-3 16,-3 4-46-16,-11 8-125 16</inkml:trace>
  <inkml:trace contextRef="#ctx0" brushRef="#br0" timeOffset="734.3259">2234 6020 570 0,'-10'3'45'15,"5"-1"10"-15,5 0 6 16,3-2-29-16,16 0-12 0,6 0-8 16,7-2 0-16,8-2-9 15,1 1-2-15,4 0 0 16,-6-1-28-16,-3-3-98 16,-6 3-163-16</inkml:trace>
  <inkml:trace contextRef="#ctx0" brushRef="#br0" timeOffset="1078.0396">2630 5456 518 0,'0'-16'14'0,"0"2"58"16,0 1 9-16,0 6-18 15,0 4-13-15,0 3-23 16,0 5-19-16,0 13-8 16,0 9 5-16,2 6 8 0,5 16-6 15,-1 8-3-15,-1 8-3 16,-3 5 1-16,1 2-1 15,-1-5 1-15,3-6-2 16,1-7 1-16,5-15-6 16,3-7-27-16,4-9-26 15,2-10-66-15,-1-8-180 16</inkml:trace>
  <inkml:trace contextRef="#ctx0" brushRef="#br0" timeOffset="1640.5043">2925 5657 731 0,'-2'0'9'0,"-2"0"-11"16,3 4 9-16,1 10-4 0,0 8 21 15,0 6-8-15,0 4-7 16,1 3-1-16,5-4-4 15,-1 0-3-15,0-6 1 16,0-5 0-16,0-6-1 16,0-7 1-16,2-4-2 0,0-3 2 15,0 0 4-15,1-8-2 16,-1-7-1-16,0-1-1 16,-2 0-1-16,-3 0 0 15,-1 5 1-15,2 2-3 16,-3 2 2-16,0 7-1 15,0 0-1-15,0 0-1 0,2 7-1 16,1 4 1-16,3 3 3 16,1 4-1-16,1 2 0 15,5 1 0-15,0-1 0 16,1-1-1-16,2-1 2 16,1-7 0-16,-2-4-1 0,2-7-1 15,-3 0 4-15,-1-7 1 16,-4-9-1-16,1-9-1 15,-5-3 2-15,-2-8-3 16,-1-4 0-16,-2 0 3 16,0 2-4-16,0 2 7 0,-2 8 10 15,-2 10 7-15,0 4-21 16,-1 4-9-16,3 7 3 16,-3 3 1-16,3 0-22 15,2 0-48-15,0 3-41 16,0-3-107-16</inkml:trace>
  <inkml:trace contextRef="#ctx0" brushRef="#br0" timeOffset="1890.5187">3208 5542 514 0,'0'-18'50'0,"0"4"75"0,0 4-1 15,0 5-58-15,0 2-26 16,2 3-23-16,9 0-17 15,7 5-4-15,4 11 7 16,5 6-1-16,3 8-2 0,2 10 1 16,-6 16-1-16,-5 6-1 15,-6 7 3-15,-7 2-1 16,-8-2 0-16,-2-1 1 16,-14-7-2-16,-5-6 0 15,-6-5-9-15,-5-5-22 0,-6-15-41 16,-2-11-221-16</inkml:trace>
  <inkml:trace contextRef="#ctx0" brushRef="#br0" timeOffset="2452.2499">4016 5693 651 0,'-5'0'48'0,"1"0"-27"16,4-5 44-16,15-1-44 15,4-1-15-15,8-3-4 16,6-1-1-16,2 2 0 16,6 4-2-16,-9 3-3 15,0 2-56-15,-13 0-54 16,-7 11-131-16</inkml:trace>
  <inkml:trace contextRef="#ctx0" brushRef="#br0" timeOffset="2624.1096">4099 5843 629 0,'-2'2'49'16,"2"-2"14"-16,15 0-1 16,9-6-7-16,9-4-16 15,5-3-24-15,7-3-7 16,0 4-3-16,-1 1-5 16,-3 1-7-16,-2 0-55 15,-7-2-177-15</inkml:trace>
  <inkml:trace contextRef="#ctx0" brushRef="#br0" timeOffset="3546.5408">5214 5340 550 0,'-4'-14'31'15,"3"1"63"-15,-1 4-22 16,2 4-19-16,0 0-10 16,0 3-13-16,0 2-8 15,0 0-10-15,3 10-15 0,4 3 3 16,3 10 4-16,-1 2 3 16,-2 4 3-16,-2 1-5 15,1-2-2-15,-1 1-2 16,-1-4 0-16,1-2-1 15,2-3 3-15,1-6-22 16,-1-1-28-16,0-6-77 0,-5-6-197 16</inkml:trace>
  <inkml:trace contextRef="#ctx0" brushRef="#br0" timeOffset="3765.2749">5042 5738 677 0,'-3'0'50'0,"3"0"19"16,10-4-15-16,14-7-21 15,10 1-8-15,5-3-4 0,6 1-11 16,1 1-5-16,0 1-3 16,-2 2-2-16,-3 4-16 15,-5 1-38-15,-5 3-77 16,-8 0-180-16</inkml:trace>
  <inkml:trace contextRef="#ctx0" brushRef="#br0" timeOffset="4171.4555">5246 5909 374 0,'-12'6'377'16,"5"-5"-347"-16,5-1 10 15,2 0-16-15,18-1-7 0,5-7-6 16,8 1-8-16,3 0-1 16,-2 0-1-16,-3 3 0 15,-9 4-1-15,-4 0 1 16,-11 7-2-16,-5 8-2 15,0 4 6-15,-11 4 1 0,-4 4 0 16,-5 4 0-16,3-4 1 16,0 3-2-16,2-5 0 15,4-2-2-15,4-7 9 16,6-5 3-16,1-2-3 16,0-8-1-16,14-1-1 0,9-5 6 15,8-8-2-15,6-2-10 16,4-3-1-16,1 1-5 15,-3 4-29-15,-3-4-41 16,-5 0-149-16</inkml:trace>
  <inkml:trace contextRef="#ctx0" brushRef="#br0" timeOffset="5749.5041">6539 5379 436 0,'8'-9'36'16,"1"-3"32"-16,-2 0 11 15,0 1-11-15,-1-1 2 16,-3 0-20-16,-1 3-23 15,-2 1-9-15,-2 2-5 0,-13 4-10 16,-6 2-3-16,-10 0-1 16,-5 6 0-16,-3 5 2 15,-2 3-1-15,-1 0 0 16,10 4 1-16,5-2-1 16,6-2 0-16,11 2-1 0,3-3-2 15,7-1 2-15,2-1 1 16,15-2-1-16,3-2 2 15,9 0 1-15,5-1-1 16,1-3 1-16,-1 4-2 16,-5-2 0-16,-6 2 1 0,-5 4-1 15,-9 0-1-15,-7 5-1 16,-2 0-2-16,-6 6 4 16,-9-1 1-16,-7 2 0 15,2 0 1-15,-3 2-2 16,1-2 0-16,2-3 1 0,5-2-1 15,3-4 0-15,5-1 1 16,7-4-2-16,7-6-1 16,18-3 5-16,11 0 0 15,11-3 2-15,11-8-2 16,6-2-3-16,4-1 0 16,-3 2-1-16,-6 1-33 0,-10 2-59 15,-11 2-128-15</inkml:trace>
  <inkml:trace contextRef="#ctx0" brushRef="#br0" timeOffset="8646.3145">7455 5298 443 0,'0'-10'36'16,"0"3"56"-16,0 0-12 15,0 0-17-15,0 3-14 16,0 2-22-16,0 1-11 0,0 1-3 16,0 0-5-16,0 11-12 15,0 6 0-15,4 8 2 16,-1 8 3-16,1 2 1 16,2 2 3-16,-1-2-5 15,0-2 1-15,2-8-2 0,0-5 4 16,3-6-4-16,-5-5 2 15,4-3 0-15,-2-6 0 16,2 0 2-16,0-6 1 16,1-8 2-16,2-2-3 15,-3-4-2-15,1 1 0 0,-2 1 0 16,-1 1-1-16,-4 7 0 16,-1 5 2-16,0 1-4 15,-2 4 0-15,2 0-2 16,-2 1-2-16,1 10 5 15,3 2 1-15,-1 5-1 0,5-2 2 16,1 4-2-16,1-1 1 16,3-1 0-16,5-2 0 15,2-4-1-15,2-5 2 16,0-1-3-16,2-6 3 16,0 0-1-16,-3-7 1 15,-2-7 2-15,0-1-2 16,-9-6 2-16,1 0 2 0,-3-4-2 15,-8-7 5-15,0-1 6 16,0-5-3-16,-6 4-1 16,-5-3 6-16,1 8-5 15,-2 5-5-15,2 4-1 0,3 8-6 16,2 3 3-16,-1 5-4 16,6 4 3-16,0 0-5 15,0 0-25-15,6 7-40 16,2-4-119-16</inkml:trace>
  <inkml:trace contextRef="#ctx0" brushRef="#br0" timeOffset="9564.824">7898 5811 489 0,'10'-18'21'0,"-8"6"63"16,-2 1-24-16,0 6-33 15,0 3-9-15,0 2-6 0,-4 4-11 16,-4 10-9-16,5 2 7 16,-2 5 1-16,1 2 0 15,4-1 0-15,0-3 1 16,4-1-1-16,4-2 2 15,7-5-2-15,-1-4 1 16,3-3 2-16,-3-4-2 0,2 0 0 16,-4-6 1-16,3-6 1 15,-4-6-1-15,-3-2 0 16,-1-3 0-16,-7-2 1 16,0 2 13-16,-10 1 3 15,-7 5-6-15,-11 4-5 0,1 8-4 16,0 3-3-16,2 2 0 15,2 0-1-15,9 2 0 16,7 3-1-16,7-1-7 16,7-4-84-16,13 0-77 15</inkml:trace>
  <inkml:trace contextRef="#ctx0" brushRef="#br0" timeOffset="14091.3219">8266 5463 438 0,'-3'0'73'0,"-1"-2"17"0,1-1-20 15,3 1-21-15,-3-1-1 16,3 0-17-16,0 0-3 16,5 1-15-16,8 0-13 15,8 1-2-15,6-1 4 16,7-2-3-16,3 4 1 15,5-1 0-15,-3-2 0 0,1 2-3 16,-8-1-28-16,-5 1-32 16,-5-1-28-16,-13-2-65 15,-4 0-245-15</inkml:trace>
  <inkml:trace contextRef="#ctx0" brushRef="#br0" timeOffset="14341.3109">8417 5373 521 0,'-3'-12'38'0,"-2"0"11"16,5 1 22-16,0 1-40 16,0 5 8-16,0 0-8 0,0 5-19 15,0 0-9-15,5 5-8 16,2 8 1-16,1 5 4 15,-3 6 4-15,0 4-1 16,-1 4 0-16,-1 0-1 16,-1 2-1-16,3 0 0 15,-5-4 1-15,5-5-6 0,-4-1-53 16,1-9-44-16,0-4-147 16</inkml:trace>
  <inkml:trace contextRef="#ctx0" brushRef="#br0" timeOffset="15371.7093">9062 5229 565 0,'-3'-8'22'15,"-1"3"-4"-15,-1 0 5 0,1 5-7 16,1 0-6-16,-3 15-13 16,4 3-3-16,-1 9 2 15,1 5 4-15,0 5 2 16,2-1-2-16,0-1 0 15,0-4-2-15,0-6 4 16,4-6 0-16,1-6-3 16,3-8 1-16,2-5 5 0,2 0 6 15,1-7 9-15,1-8-9 16,3-4-6-16,-3-1-2 0,-1 1-1 0,-3 1-2 16,-1 4 1-16,-3 1-1 0,-4 8 1 15,-2 4 1-15,0 1-4 16,0 0-6-16,2 12-1 15,0 0 7-15,3 4 2 16,2 0 1-16,0 0-2 16,4-1 1-16,1-5 0 15,3-2 0-15,3-4 3 0,0-4-4 16,-1 0 5-16,5-3-1 16,0-9 0-16,-3-6 1 15,-1-2 0-15,-4-6 5 16,-2-3 19-16,-4-2 0 15,-4-4-11-15,-4 3-7 0,0 2-1 16,-5 4 2-16,-4 5-2 16,1 7-7-16,3 7-1 15,-2 7-3-15,3 0-4 16,1 4-14-16,1 13-45 16,2 4 8-16,0-1-43 0,0 5-131 15</inkml:trace>
  <inkml:trace contextRef="#ctx0" brushRef="#br0" timeOffset="15621.6853">9481 5599 685 0,'2'0'37'0,"-2"1"-13"15,3 4-13-15,-1 3-7 0,1 4-2 16,1 5 0-16,1 4 2 16,-1 6 0-16,0 5-2 15,-2-4 1-15,-1-1-1 16,-1-2 1-16,2-4-3 16,2-8-51-16,1-10-78 0,8-3-254 15</inkml:trace>
  <inkml:trace contextRef="#ctx0" brushRef="#br0" timeOffset="16157.3969">9800 5178 548 0,'-5'0'82'0,"5"0"-84"16,0 0 6-16,10 0 0 15,7 0-12-15,3 7 3 16,3 6 4-16,2 0 1 16,-1 5-1-16,-9 2 1 0,0 2 0 15,-8 1-1-15,-2 0 1 16,-5 0 0-16,0-3 1 15,0-4 3-15,-5 0-1 16,0-8-2-16,1 0 2 0,-1-5-2 16,3-3 3-16,2 0 10 15,0-8 15-15,0-7-14 16,0-3-7-16,0-2 1 16,6-4 0-16,1-4 1 15,0 1-1-15,-1-4 0 16,-1 1-2-16,2 5 4 0,-4 6 2 15,-3 2 4-15,0 7 2 16,0 6-2-16,0 4-8 16,-1 0-9-16,-5 7-5 31,3 9 0-31,-2 4 4 0,5 4 1 16,0 0-1-16,3 4 2 15,6 0-2-15,3 1 1 16,5 0 0-16,0-2-16 15,3-2-84-15,0-6-61 0,1-1-392 16</inkml:trace>
  <inkml:trace contextRef="#ctx0" brushRef="#br0" timeOffset="16563.611">10214 5604 547 0,'0'1'50'0,"0"4"-34"0,0 0-17 16,3 3 6-16,1 4 9 15,-3-2 7-15,5 4-1 16,-1-1-4-16,-2-3-4 16,2-2-1-16,-2-3-3 15,-1-1-3-15,-2-1-1 16,0-3-1-16,2 0 10 0,-2-3 33 15,3-8-2-15,2-4-34 16,1-6-9-16,1-2 0 16,2-1-1-16,2 0 0 15,-1 3 1-15,2 4-1 0,-6 5-3 16,1 5 3-16,-1 3 3 16,2 4-3-16,-5 0-3 15,6 9-1-15,-1 7 2 16,6 4 3-16,-4 7-1 15,0 3 1-15,-2 5 2 16,1 3-3-16,-5 1 1 0,1-3 2 16,-5-7-39-16,0-10-124 15</inkml:trace>
  <inkml:trace contextRef="#ctx0" brushRef="#br0" timeOffset="17237.1051">7274 5067 586 0,'0'-14'27'16,"-4"2"36"-16,-1 5-19 0,1 7 6 15,-2 0-25-15,-4 8-20 16,-1 14-9-16,-2 12 4 15,3 10 3-15,-2 22 2 16,0 11 3-16,4 12 2 0,4 5 0 16,4 3 5-16,4-5-11 15,10-9-4-15,13-10 0 16,8-14 2-16,7-11-3 16,11-13-58-16,3-13-151 15</inkml:trace>
  <inkml:trace contextRef="#ctx0" brushRef="#br0" timeOffset="17893.3092">10365 4978 549 0,'-3'2'4'0,"3"2"11"0,18 6-16 15,9 10 6-15,13 7 17 16,7 8 17-16,2 12-14 15,4 12-16-15,-4 15-1 16,-12 8 2-16,-8 6-1 16,-12 6-3-16,-5-1-1 15,-12-7-3-15,-5-8 3 0,-16-10-2 16,-2-11 0-16,-4-13 1 16,-4-9 0-16,4-12-4 15,5-9 2-15,3-12-24 16,9-4-67-16,6-14-243 15</inkml:trace>
  <inkml:trace contextRef="#ctx0" brushRef="#br0" timeOffset="18382.2584">10955 5367 615 0,'0'0'23'16,"9"0"6"-16,8-6-20 16,5 3 9-16,7-5-2 15,5 6-9-15,6-4-2 0,3 0-3 16,1 1 0-16,2 2-2 16,-5-1-2-16,-1 1-64 15,-10-5-227-15</inkml:trace>
  <inkml:trace contextRef="#ctx0" brushRef="#br0" timeOffset="18944.6739">11527 5160 706 0,'-12'-11'10'0,"5"1"-2"15,1 3 8-15,3 4 7 16,1 0 8-16,2 3-15 16,0 0-17-16,0 9-9 0,2 4 8 15,7 5-1-15,2-2 7 16,3 8-6-16,2-4 4 16,3-2-2-16,-2-4-1 15,1-5-2-15,2-3 1 16,-2-6 2-16,-4 0 1 0,1-6 1 15,-5-8 2-15,0-4 0 16,-3-1 0-16,-5 1-1 16,-2-4 1-16,0 4 7 15,0 2 4-15,0 5-4 16,0 1-4-16,0 6-4 16,0 4 1-16,0 0-7 15,0 7-11-15,6 10 10 0,1 8 3 16,3 7 2-16,-1 8-1 15,-4 12 0-15,-2 4 0 16,-1 1-1-16,-2-2 1 16,0-2 1-16,0-8-2 0,-3-8 2 15,-4-7-1-15,-2-4-2 16,-6-8 2-16,0-4 1 16,-2-9 1-16,1-3 3 15,1-2-1-15,5-6 1 16,0-9 0-16,5-3 1 0,3-4-5 15,2 0 0-15,4 2-5 16,9 3-20-16,3 3-61 16,4 0-124-16</inkml:trace>
  <inkml:trace contextRef="#ctx0" brushRef="#br0" timeOffset="19333.2233">11873 5665 138 0,'-3'8'374'16,"2"1"-369"-16,1-1 27 15,0 6 30 1,0-1-16-16,0 2-25 0,6 0-9 16,-1-1 7-16,-3-2 1 15,3-1-4-15,-3-3-10 16,1-1 0-16,-1-4-2 15,0-1 0-15,-2-2-1 0,3 0 5 16,2-4 5-16,3-8 12 16,3-6-17-16,2-5-7 15,4-4 1-15,-2 2-1 16,-1 3 0-16,3 1 4 16,-5 5 8-16,-2 5 3 0,-2 6-4 15,1 2-7-15,-2 3-4 16,2 3-4-16,0 13-4 15,-2 5 3-15,-2 8 3 16,-1 7 3-16,-2 3-3 16,-2 4 1-16,0-2 0 15,-7-5-40-15,0-8-140 0</inkml:trace>
  <inkml:trace contextRef="#ctx0" brushRef="#br0" timeOffset="20241.699">7073 4955 468 0,'0'-25'49'0,"0"5"9"16,0 2-4-16,0 8-1 15,0 1-2 1,0 6-3-16,-2 3-11 0,1 0-22 16,-2 15-16-16,-1 14-6 0,-1 14 7 15,-2 14 11-15,-3 18-2 16,-3 18 4-16,-3 15 0 15,5 6 1-15,4 4-6 16,7-2-3-16,0-7-5 16,16-11 0-16,10-11 1 0,9-6-1 15,5-11 2-15,4-3-2 16,14-6-7-16,4-12-59 16,14-11-181-16,6-15-113 15</inkml:trace>
  <inkml:trace contextRef="#ctx0" brushRef="#br0" timeOffset="21022.9026">11960 4996 681 0,'-7'0'43'16,"2"-5"-8"-16,3-1 12 16,2 1 3-16,9 3-17 15,13-2-26-15,10 4-7 16,9 0 3-16,8 2 1 0,7 16-3 16,3 11 0-16,2 8 0 15,-1 13-2-15,-7 11 1 16,-6 14 1-16,-8 7-2 15,-10 12 3-15,-9 6-1 16,-10 1-1-16,-10 3 2 0,0-4-3 16,-18-2 2-16,-3-5 2 15,-6-9-4-15,-3-9 0 16,-1-14-2-16,2-15-3 16,2-16-1-16,5-17-14 15,10-13-32-15,5-15-103 0,7-22-446 16</inkml:trace>
  <inkml:trace contextRef="#ctx0" brushRef="#br0" timeOffset="21445.0982">12562 4834 472 0,'-2'-9'172'0,"2"1"-172"15,13 1 2-15,5 2 4 0,1 3 17 16,6 2-5-16,-1 0-10 15,0 4 0-15,-4 6-4 16,1 5 0-16,-8 1-1 16,-6 3-3-16,-7 5 0 0,0-3 2 15,-10 1 2-15,-2-3-3 16,3-2 3-16,-4-7-3 16,10-3 3-16,3-3 2 15,0-4 4-15,16 0 32 16,9-7-1-16,8-4-22 15,9-3-5-15,9-3-2 0,5-1-9 16,1 4-1-16,-3 0-2 16,-4 0-2-16,-9-4-105 15</inkml:trace>
  <inkml:trace contextRef="#ctx0" brushRef="#br0" timeOffset="32976.4285">1750 7470 345 0,'-13'-6'212'16,"3"-2"-171"-16,-1-1 30 16,2 0-21-16,2 0-10 15,3 0-16-15,4 2-9 16,0-5-10-16,9 1-3 0,9 0-2 16,4 4-2-16,3 0 2 15,2 5-3-15,-2 2 3 16,-1 5-2-16,-4 13 1 15,-6 5 2-15,-4 6 0 16,-8 5 0-16,-2 3 5 0,0 3-2 16,-12-5 0-16,-1-1 1 15,0-6 1-15,3-6-3 16,1-4 1-16,1-11-2 16,5-7 1-16,3 0 5 15,0-19 2-15,3-7-7 16,7-4-1-16,-3-7-2 0,1-1 1 15,4-1 0-15,-7 3-2 16,-1-1 3-16,-3 8-2 16,1 2 1-16,-2 6 0 15,0 7 0-15,0 3 3 0,0 7 2 16,0 4-2-16,0 4-4 16,0 10-6-16,0 4 4 15,0 7 2-15,2 3 1 16,3 1-2-16,4 3 2 15,0-1-1-15,-2-3 0 16,2 2 2-16,1-5-3 16,-3 0 2-16,1-3-2 0,3-8-27 15,2-3-30-15,-1-8-85 16,5-3-191-16</inkml:trace>
  <inkml:trace contextRef="#ctx0" brushRef="#br0" timeOffset="33167.4337">2119 7638 474 0,'-2'5'217'0,"-8"0"-186"15,7-1 30-15,1 1-33 0,2 4-7 16,0 4-10-16,0 1-8 16,5 4 0-16,5 5-2 15,-1-3 0-15,-1 4 0 0,2-2-20 16,-1-6-102-16,-1-5-140 15</inkml:trace>
  <inkml:trace contextRef="#ctx0" brushRef="#br0" timeOffset="33354.9156">2336 7748 155 0,'0'-2'506'0,"0"2"-453"16,0 0 18-16,0 6-62 15,0 6-6-15,-2 8 4 0,-1 5 0 16,1 9-5-16,-3 1 0 16,2 5 0-16,-2-4-1 15,1-1-6-15,3-12-70 16,1-9-66-16,0-12-285 16</inkml:trace>
  <inkml:trace contextRef="#ctx0" brushRef="#br0" timeOffset="34245.4943">2707 7333 672 0,'0'-4'0'16,"0"2"-1"-16,0 2 1 0,0 4-7 16,0 8-2-16,2 1 7 15,7 3 7-15,2 0 3 16,3 0 1-16,3-3 1 16,0-3-4-16,5-1 0 15,-2-6-3-15,1-3 0 16,-1 0 3-16,-4-8 15 0,-1-3 3 15,-3-5-10-15,-1-2-7 16,-7-1-3-16,-3 1 4 16,-1 2 7-16,0 1 5 15,0 3-2-15,-5 5 2 16,2 5-1-16,-2 2-9 0,2 0-7 16,1 12-2-16,2 6-1 15,0 4 0-15,0 4 1 16,2 5-1-16,3-1 1 15,1 2-1-15,-1-1 0 16,-1-1 1-16,-2-2-1 16,-2-3 0-16,0-1 2 0,0-5-1 15,0-5-12-15,0-3-45 16,3-5-77-16,4-6-87 16</inkml:trace>
  <inkml:trace contextRef="#ctx0" brushRef="#br0" timeOffset="34432.9769">3111 7609 235 0,'0'2'393'0,"0"0"-347"0,0 5 6 16,0 4-5-16,0 1 1 16,-5 4-20-16,3 7-11 15,1 2-8-15,-1 2-4 16,2 2-1-16,-2-3-3 15,2-1 0-15,-3-6-12 16,-2-4-46-16,0-10-147 0</inkml:trace>
  <inkml:trace contextRef="#ctx0" brushRef="#br0" timeOffset="35026.7189">1662 7231 572 0,'-16'4'6'0,"2"4"26"16,-6 10-11-16,-1 7-2 0,-3 13 1 16,2 13-1-16,8 17-3 15,5 11-1-15,5 13 0 16,4 8-4-16,15 6-5 16,11-5-4-16,8-12 3 0,8-13-4 15,12-12-2-15,11-22-43 16,3-20-52-16,8-22-179 15</inkml:trace>
  <inkml:trace contextRef="#ctx0" brushRef="#br0" timeOffset="35354.8213">3189 7199 784 0,'-10'-6'1'0,"5"-2"-3"16,5 2 1-16,7 4 1 0,10 2-6 15,10 0 3-15,7 13 1 16,3 6 2-16,9 10 2 15,-2 8-3-15,-3 10 1 16,-5 8 0-16,-6 13 1 16,-8 7 0-16,-13 7 0 0,-9 4 0 15,-2 0 0-15,-19-2-5 16,-6-9-88-16,-7-10-96 16</inkml:trace>
  <inkml:trace contextRef="#ctx0" brushRef="#br0" timeOffset="35917.2446">4180 7122 580 0,'0'-4'24'15,"0"-17"43"-15,-3 19-4 16,-5 2-21-16,2 11-29 0,-4 16-13 16,1 14 5-16,0 12 6 15,2 13 5-15,3 13 3 16,4 8-3-16,0 5-6 16,5-4-8-16,9-6 1 15,3-5 0-15,8-17-4 0,4-14-12 16,5-15-27-16,4-18-35 15,-1-13-76-15,5-18-260 16</inkml:trace>
  <inkml:trace contextRef="#ctx0" brushRef="#br0" timeOffset="36746.2593">4492 7356 704 0,'-16'-7'2'16,"5"-1"-1"-16,8 5 7 16,3 1 1-16,5 2-3 15,10 0-14 1,2 7 6-16,2 4 1 0,0 3 0 16,-4 4 2-16,-7 2-1 15,-4 1 0-15,-4 3 1 0,0-3 3 16,-9-2-2-16,1-3 0 15,0-3-1-15,4-6 0 16,2-3 0-16,2-3 2 16,0-1 10-16,0 0 4 0,12 0-11 15,2-7-5-15,4-2-2 16,5-3 1-16,2-1 0 16,-3 1 0-16,-5-3 1 15,-4 2-1-15,-4-2 2 16,-5 3 2-16,-4-3 0 0,0 1 0 15,-9 1 14-15,2 5 2 16,0-1-6-16,1 3 2 16,-1 3-8-16,2 1-4 15,3 0-4-15,2 2 0 16,0 0-5-16,0 0 3 0,0 0-2 16,3 0 3-16,4 0 3 15,-2 2-2-15,0-2 1 16,-2 2-1-16,-1-2-1 15,-2 0 4-15,0 0-2 16,0 0-2-16,0 0 3 16,0 1-7-16,0-1-14 0,0 0-17 15,0 0 3-15,0 0 17 16,0 0 11-16,0 0 4 16,0 0 2-16,0-3 1 15,0-4-3-15,0 1 2 16,0-2-1-16,0-1 0 0,0 0 2 15,0-4-2-15,2 2 1 16,0 1 3-16,-2-1 6 16,0 4 13-16,0 0 5 15,0 3-8-15,-7 3-9 16,-5 1-7-16,2 0-2 16,-1 0 3-16,-3 6-3 0,1 5 1 15,2 6 1-15,1 0-4 16,1 8 0-16,4 2 2 15,5 3-1-15,0 3 0 16,17-3-1-16,12-3-2 16,5-2 2-16,7-8 2 0,2-1-2 15,2-9 3-15,-5-5-3 16,-2-2 1-16,-10-9-39 16,-4-12-230-16</inkml:trace>
  <inkml:trace contextRef="#ctx0" brushRef="#br0" timeOffset="37481.3192">4862 7645 571 0,'-1'0'41'0,"1"-2"-5"16,0-5 2-16,8-2-31 15,11 0 10-15,-4 4 16 16,7 1-6-16,0 4-9 16,-5 0-10-16,0 4-6 0,-7 7-1 15,-4 4 0-15,-6 3-1 16,0 6 3-16,-4-2-2 16,-8 3 1-16,-3-1 2 15,-1-1-1-15,3 0-2 16,3-7 1-16,3-3-1 15,7-4 0-15,2-9 1 0,20 0 1 16,5-11 5-16,12-5-1 16,2-4-5-16,8-1-1 15,-1-1-2-15,-1 3-4 16,-5-1-112-16,-6 4-199 16</inkml:trace>
  <inkml:trace contextRef="#ctx0" brushRef="#br0" timeOffset="37668.7946">5365 7674 401 0,'0'0'292'15,"0"0"-228"-15,0 0-5 16,0 5-44-16,0 7-11 16,-2 6-3-16,-1 7 5 15,-3 7 1-15,-1 5-4 16,-2 6-1-16,0 0-2 0,2-4 2 15,-4-7-62-15,4-12-210 16</inkml:trace>
  <inkml:trace contextRef="#ctx0" brushRef="#br0" timeOffset="38297.0668">5681 7206 670 0,'-4'-2'9'16,"-1"-1"8"-16,1 3 13 0,4 0-12 15,0 8-16-15,0 3-2 16,9 4 1-16,8 1 6 15,3-2 1-15,1-4-1 16,1 0-1-16,1-5-2 0,1-5-2 16,0 0 2-16,-4-5 3 31,0-10-2-31,-6-1 5 16,-2-2-4-16,-4-1-1 0,-4 1 4 15,-3 4 2-15,-1-1 3 16,0 8-2-16,-1 0 0 15,-3 7-1-15,1 0-4 16,-2 3-5-16,4 12-2 16,1 6 0-16,0 8 0 0,0 8 1 15,0 3 1-15,1 6 2 16,1 0 4-16,-2 2-1 16,0-1 2-16,-7-3-5 15,0-2-3-15,0-7 1 16,0-6-1-16,3-6-4 15,4-10-34-15,0-8-51 0,8-5-115 16</inkml:trace>
  <inkml:trace contextRef="#ctx0" brushRef="#br0" timeOffset="38625.1592">5999 7570 623 0,'-3'-2'68'15,"3"-5"22"-15,0 3-40 16,3-1-27-16,9 2-18 0,0-1-4 16,2 4 4-16,-2 0-5 15,1 0 3-15,-4 2-3 16,-4 8-1-16,-2 4 2 16,-3 3 1-16,0 2-2 15,0 3 2-15,-5-1-1 16,-2 0 0-16,0-3 1 0,0-4-2 15,1-1-1-15,4-8 2 16,2-1-1-16,0-2 0 16,8-2 0-16,8 0 0 15,7-9 4-15,10-2-4 16,2-5 0-16,8 0 2 0,-3-2-3 16,1 2-21-16,-5-1-58 15,-5 0-95-15</inkml:trace>
  <inkml:trace contextRef="#ctx0" brushRef="#br0" timeOffset="38906.3834">6291 6978 722 0,'-1'-11'1'0,"1"5"8"15,1 6 3-15,16 4-7 16,5 12-4-16,6 7 4 16,5 8 5-16,1 12 6 15,-4 7 3-15,-4 8-5 16,-7 8 2-16,-9 7-9 0,-8 8-2 16,-2-1-3-16,-14 2-1 15,-8-4 1-15,-3-3 0 16,-1-7-26-16,-5-12-53 15,1-13-36-15,1-15-298 16</inkml:trace>
  <inkml:trace contextRef="#ctx0" brushRef="#br0" timeOffset="39552.264">7398 7427 573 0,'0'0'3'16,"0"0"5"-16,0 0 25 16,11 0-12-16,5 0-14 15,7 0-5-15,11 0-2 16,5 0 1-16,12 0-1 0,5 0-1 15,1-3-52-15,2-1-53 16,5-2-161-16</inkml:trace>
  <inkml:trace contextRef="#ctx0" brushRef="#br0" timeOffset="39692.8604">8103 7390 473 0,'7'0'112'15,"-3"0"-49"-15,-2-4-31 16,2 4-15-16,3 0-5 15,3 0-9-15,7 0-4 0,4 0 1 16,4 0-1-16,6 0-59 16,3 0-82-16,2-2-265 15</inkml:trace>
  <inkml:trace contextRef="#ctx0" brushRef="#br0" timeOffset="39864.7162">8675 7356 424 0,'12'0'175'0,"-3"0"-91"16,-1-4-21-16,-3 3-17 16,2-3-12-16,3 2-14 15,0 2-13-15,4 0-5 16,6 0-2-16,1 0-1 0,6-2-39 16,2-3-126-16</inkml:trace>
  <inkml:trace contextRef="#ctx0" brushRef="#br0" timeOffset="40431.6547">10037 6906 532 0,'-5'-20'34'0,"0"5"47"15,1 0-9-15,0 8-13 16,2 5-19-16,1 2-17 16,-6 11-13-16,-2 14-15 15,1 5 5-15,-1 13 2 16,1 12 1-16,2 8 2 0,5 6-3 16,1 5 1-16,3-3-1 15,11-5-4-15,6-6 4 16,7-11-1-16,11-15-23 15,3-11-16-15,4-14-55 16,0-9-125-16</inkml:trace>
  <inkml:trace contextRef="#ctx0" brushRef="#br0" timeOffset="40869.1406">10418 7078 649 0,'-4'-8'-1'16,"4"1"4"-16,9 7 4 15,11 0-5-15,4 0-6 0,3 11 4 16,2 5 2-16,-2 3 0 16,-5 5 1-16,-9 2-1 15,-4 3 1-15,-9 1-2 16,-5 1 0-16,-8-5 3 15,-1-2-3-15,-1-5 0 16,4-10 2-16,5-7-2 16,4-2 2-16,2-4 10 0,0-12 17 15,7-5-16-15,8-8-4 16,-1-3-4-16,2-4-1 16,3 1 1-16,-4-3 0 15,-3 8 2-15,-5 2-1 0,-2 6 10 16,-5 8 6-16,0 5-4 15,0 5-4-15,-6 4-6 16,-3 2-10-16,0 13 1 16,3 2-1-16,2 8-1 15,4 2 2-15,2 5-1 16,15-2-1-16,1-1-2 0,5-2-37 16,2-2-75-16,-1-8-66 15</inkml:trace>
  <inkml:trace contextRef="#ctx0" brushRef="#br0" timeOffset="42943.0355">11524 7454 447 0,'11'-7'161'16,"-5"3"-134"-16,-3 0 20 16,-1 4-26-16,-2 4-10 15,0 10-3-15,-2 8 19 16,-7 3 1-16,-5 9-11 15,0 3-4-15,-3 1-9 0,5-3-3 16,-1-2 1-16,7-11-23 16,6-9-79-16,0-13-83 15</inkml:trace>
  <inkml:trace contextRef="#ctx0" brushRef="#br0" timeOffset="43418.0633">11817 6985 611 0,'-3'-4'3'16,"-2"-5"16"-16,4 4 8 16,1 5-10-16,0 0-14 15,7 5-7-15,2 9 2 16,5 3 2-16,1 0 0 0,1 3-1 15,0-2 2-15,0-2-2 16,2-4 1-16,1-5 2 16,-4-5-1-16,0-2 1 15,-1-4 3-15,-2-8-3 16,0-4 6-16,-5-2 3 16,-2-1 14-16,-2-1 3 0,-1 4-6 15,-2 0-7-15,0 3 5 16,0 5-6-16,0 2-7 15,0 5 2-15,0 1-1 16,0 1-11-16,0 15-3 16,0 2 5-16,-2 9 1 0,2 6 0 15,-3 7-1-15,-1 3 3 16,-3 1-1-16,-1-1-2 16,0-3 1-16,-3-5 1 15,3-6-1-15,4-8 1 16,0-6 0-16,2-7-28 15,2-8-108-15,0 0-231 0</inkml:trace>
  <inkml:trace contextRef="#ctx0" brushRef="#br0" timeOffset="49970.0677">10872 7422 267 0,'-1'-4'36'0,"-1"-1"25"16,0 1-2-16,0-1-16 15,1 2-3-15,-1-3-4 16,-2 4-2-16,3-1 4 15,-4 1-3-15,5 2-10 16,-2 0-9-16,2 0-5 16,0 0-7-16,-1 2-5 0,-1 9 0 15,-1 2 1-15,-4 7 1 16,0 7 2-16,-3 1 1 16,1 5-2-16,1 4 1 15,-2-3-3-15,-1 0 1 16,3-2 0-16,-1-3-1 15,-1-6 1-15,3-3 0 0,1-6-1 16,4-7 1-16,0-5-1 16,2-2 1-16,0 0 8 15,0-8 9-15,5-7-10 16,6-5-2-16,-4-7 2 0,4-3 2 16,-2 1-5-16,-2-3-2 15,1-2 0-15,-1 0-2 16,-2 4-2-16,0-1 3 15,0 6-2-15,3 4-1 16,1 5 2-16,-2 5-2 16,1 4-2-16,0 5 3 0,-1 2-4 15,0 0 0-15,0 4 0 16,0 9 0-16,1 1 3 16,-3 2 0-16,4 6 1 15,-2-1 1-15,1 4-2 16,1 0 1-16,-2 2 1 0,1-5-1 15,0 0-1-15,1-2 2 16,-4-6-2-16,2-5 3 16,3-6-1-16,-2-3-1 15,3 0 5-15,0-10-2 0,0-6-2 16,-3-6 7-16,4-1 9 16,-3-4-1-16,-4-5-4 15,2 2-6-15,1-4 0 16,-5 2 4-16,1-2-7 15,-1 7 0-15,-1 4-1 16,0 5-3-16,-1 6 1 0,-1 6-2 16,0 6 2-16,2 0-6 15,0 9-38-15,0 6-41 16,1-7-96-16</inkml:trace>
  <inkml:trace contextRef="#ctx0" brushRef="#br0" timeOffset="50959.2791">12123 7481 603 0,'0'1'8'0,"0"3"10"16,-5 5-16-16,2 5 11 0,-3 6 10 15,1 5-9-15,0 2-2 16,0 1-1-16,3 1 1 16,-4-3-6-16,4-4-4 15,0-8 0-15,1-3-1 16,1-8 0-16,0-3 1 0,0 0 12 16,0-14 9-16,1-4-18 15,6-7-4-15,1-1-1 16,1-7 1-16,1 3 0 15,2 0-2-15,-4 3 2 16,1 5-1-16,-1 7-1 16,-4 4 3-16,-3 5-2 0,1 5 0 15,0 1 2-15,0 1-11 16,1 10 4-16,2 7 5 16,-1 2-1-16,2 5 2 15,-1 1-1-15,0-1-1 16,-1 2 2-16,1-9-1 0,2-2-1 15,3-9 3-15,2-3-2 16,3-4 3-16,2-4 1 16,3-8-3-16,4-8 1 15,-5-2-1-15,-1-4-1 16,-4-5 1-16,-4-2 3 0,-3-3 2 16,-4-5 0-16,-3 0-1 15,0 2-3-15,0 5 4 16,0 4 1-16,-5 10-1 15,-3 9 1-15,1 9-8 16,2 2-3-16,0 2 2 0,3 9 0 16,2-1-16-16,0 0-79 15,5-7-92-15</inkml:trace>
  <inkml:trace contextRef="#ctx0" brushRef="#br0" timeOffset="51432.5388">12362 6630 539 0,'0'-16'28'0,"5"2"29"16,10 3-11-16,4 4-23 15,8 3-8-15,5 4-1 16,6 10 6-16,3 11-2 15,-2 10 12-15,5 13-6 0,-3 10-6 16,-4 7-5-16,-3 14-5 16,-9 7-2-16,-10 11-3 15,-10 5-1-15,-5-4 0 16,-12 3 0-16,-10-8-3 16,-8-9 3-16,-4-8 0 0,2-13-1 15,1-9 1-15,4-14-1 16,3-12 1-16,6-9-1 15,4-7 2-15,4-8-45 16,5-10-154-16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22T04:08:23.2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16200 3893 259 0,'0'-8'147'0,"-2"0"-129"0,2 1 37 15,-1 1-3-15,1 5-15 16,0 0-7-16,0 1-8 16,0 0-4-16,0 0-8 15,0 0-4 1,0 0 0-16,0 0-3 0,0 0-1 0,0 2-3 16,0 6 3-16,0 4 0 15,0-1 3-15,0 7 5 16,0-2-2-16,0 4-3 0,0 3 0 15,0 0 0-15,0 2-4 16,0 4 3-16,0-1-1 16,0 1 0-16,0-1 7 15,0 5 2-15,0 0-1 16,0 1-2-16,0 1-4 0,-2 0-1 16,-2 0 0-16,1-1-3 15,0 2 2-15,-4-2 3 16,4 2-1-16,-1 1 2 15,-1 0-2-15,0 3-1 16,-2-1 1-16,3 2-3 16,-2 0 2-16,3-2-1 0,-1 0 0 15,3 1 2-15,-1-1-3 16,0 2-1-16,0 2 1 16,1-2-1-16,-3 2 2 15,4-3 0-15,-2 4-1 0,2-3-2 16,0 1 5-16,-2 0-2 15,2-2 0-15,0 3 0 16,0-1-1-16,0 0 1 16,0-3 1-16,0 2-4 15,0-4 2-15,2-1-3 0,0 1 0 16,0 1 4-16,0 0-4 16,-1-1 2-16,-1 0 0 15,0 1 0-15,0 0-1 16,0 1 1-16,0-5 1 15,0 1-2-15,-1 3 3 16,-5-2-3-16,0-1 2 0,3 3 0 16,-1-3-2-16,1 1 0 15,-1 0 2-15,3-1-3 16,-3 2 4-16,2-4-4 16,1 3 2-16,-1 3-1 15,-3 0 0-15,2 1 1 0,-1-2 0 16,1 4-1-16,0-6 1 15,-1 3 1-15,1-6 0 16,-1 3-2-16,2-3 0 16,2 0 1-16,-2 1 1 0,2 1-1 15,0 1-2-15,0 0 2 16,0-2-1-16,0 2 1 16,0-1 2-16,0-1-5 15,0 0 5-15,0 1-2 16,0 3-3-16,0 0 3 15,0-1 1-15,0 0-3 16,0 1 2-16,0 1-1 0,-2-3 0 16,0 0 1-16,2 1-1 15,0-1 1-15,-2 2 0 16,2 0-1-16,0 2 0 16,0 1 1-16,0 0-2 0,0 1 2 15,0 0 2-15,0 1-5 16,0-3 3-16,0 3-1 15,0 0 0-15,0 1 4 16,0 0-5-16,0 0 2 0,2-4 1 16,0 2-1-16,2-1 0 15,2-2 1-15,-5 0-2 16,5 3 2-16,-1-2 0 16,-2 2-2-16,2-1 3 15,2-2-1-15,-4 4-2 16,2-2 2-16,1 1-1 0,-5 0 0 15,3 4 2-15,-3-1-1 16,1-1 2-16,-2 2-1 16,0-1-2-16,0 2 3 15,0-2 1 1,0-3-3-16,0 4 3 0,0-1-1 0,0-1-3 16,0 2 2-16,0-2-1 15,0-2 0-15,0-2 0 16,0-4-1-16,0 3 2 15,0-6-1-15,0 1-1 0,2-1 0 16,2-1 1-16,-2 0-3 16,2-6 3-16,-3-1-1 15,1-1-2-15,2-3 3 16,-3-3-2-16,1-6 0 16,0 2 2-16,0-4-1 0,-2-3-2 15,1-2 3-15,-1-2-2 16,0-1 2-16,0 2-2 15,0-4 0-15,0 0 1 16,0 2 0-16,0-2-1 16,0 0 2-16,0 0-1 15,0 0 0-15,2 0-4 0,-2-4-13 16,4-1-23-16,0-4-33 16,-2 0-76-16,-1 0-127 15</inkml:trace>
  <inkml:trace contextRef="#ctx0" brushRef="#br0" timeOffset="906.8023">16180 9701 270 0,'-7'0'81'0,"0"0"-69"16,0 0 55-16,2 0-6 15,-1 0-8-15,1 0 0 16,1 0-1-16,2 0-17 0,1 0-15 16,-3 0-6-16,2 0-3 15,1 0 6-15,1 0-3 16,0 0-3-16,0 0-1 15,0 0-7-15,3 0-1 16,8 0 0-16,7 0 5 0,6 0 3 16,2 0-7-16,9-3-1 15,2-3 2-15,4-1-5 16,6 0 2-16,5 0 1 16,9-1-1-16,5-2 0 15,8 1-1-15,8 0 4 16,10 0-3-16,6 2 1 0,2 0-4 15,5 0 4-15,4 2-2 16,0-2 8-16,6 4 0 16,-4 0-1-16,4-1-1 15,2 1 1-15,3 1-7 0,-1-4 2 16,3 3 0-16,2-3-3 16,1 0 4-16,1 0-1 15,1 1-4-15,1-1 3 16,0 1-1-16,-1 2 0 15,2 1 1-15,-1-2-1 0,-1 4-2 16,0 0 4-16,-1 0-2 16,0 0 1-16,0 0-1 15,0 2 0 1,-2 2-1 0,1-1 3-16,5 1-2 15,-3-3 3-15,2 3 2 16,0-2-1-16,-1-2-2 0,2 2 0 15,-5-2-2-15,-4 0 2 16,-1 0 0-16,-6 0-1 16,-4 0 0-16,-4 0 1 15,-5-4 4-15,-4 0 0 0,-7-1-3 16,-7 0 1-16,-5-3 0 16,-7 2-3-16,-3-2 0 15,-10 1 0-15,0-1-1 16,-11 1 1-16,-6-3-13 15,-11 0-53-15,-6-5-200 16</inkml:trace>
  <inkml:trace contextRef="#ctx0" brushRef="#br0" timeOffset="2285.939">17430 9637 444 0,'2'-11'26'0,"-2"3"48"16,0-2 3-16,0 3-20 15,0 0-19-15,-3 3-7 0,-3 3-8 16,1-1-13-16,-1 2-5 16,1 0-1-16,-1 6-4 15,0 2-2-15,2 4 2 16,1 3-1-16,-2 3 1 16,5 1 1-16,0-2-2 0,0 1 1 15,5-5-1-15,5-1 0 16,0-4-3-16,9-6 2 15,-4-2 1-15,4 0 5 16,1-13-1-16,-3-1-2 16,-2-2 1-16,-3-1 0 0,-3-3 2 15,-6 4 5-15,2-2 6 16,-5 5-4-16,0 1-7 16,-8 3-5-16,1 5 0 15,-5 4-2-15,0 0-13 16,0 7-39-16,-3 8-25 15,5 1-70-15,0 0-213 0</inkml:trace>
  <inkml:trace contextRef="#ctx0" brushRef="#br0" timeOffset="2692.1609">17306 10060 148 0,'0'-5'507'0,"0"1"-478"16,0 0 29-16,0 4-11 16,0 0-10-16,2 0-27 0,0 11-6 15,0 5-2-15,-2 4-1 16,0 7-1-16,-2 5 2 15,-7 3 0-15,-2 3-1 16,0-3-29-16,1-3-48 0,2-5-27 16,1-7-98-16,5-9-148 15</inkml:trace>
  <inkml:trace contextRef="#ctx0" brushRef="#br0" timeOffset="3067.0912">17425 10092 614 0,'0'-9'34'15,"0"5"16"-15,-5 4 4 16,0 0-33-16,2 6-16 0,-1 6-6 16,4 6 1-16,0 2 0 15,0 3 0-15,0 2 1 16,2 0-1-16,6-2-1 15,-3-1-15-15,2-5-14 0,0-1 13 16,2-5 9-16,1-5 2 16,2-6 4-16,1 0 3 15,4-6 0-15,2-8 1 16,-2-4 0-16,1-4-1 16,-2 0 3-16,-3-5 13 15,-6 2 5-15,-3 2-1 16,-4 1-4-16,0 4 3 0,-9 4-1 15,-6 5-15-15,-2 5-5 16,-5 3-2-16,3 1-40 16,-3 0-52-16,2 0-179 15</inkml:trace>
  <inkml:trace contextRef="#ctx0" brushRef="#br0" timeOffset="3848.3093">18811 9583 522 0,'0'-11'45'0,"-1"5"32"16,-9 0-42-16,3 3-19 16,-5 3-7-16,-3 0-1 15,1 0-5-15,-1 9-1 16,-1 3-3-16,0 3 2 0,4 0-3 15,1 2 2-15,3 0 0 16,3-1-1-16,5 2 0 16,0-4 1-16,5 1 0 15,5-3 0-15,2-4-1 16,3-3 0-16,2-3 2 16,0-2 0-16,-1-4 0 0,0-9 2 15,-2-4-2-15,-2 1 8 16,-4-4 17-16,-6-2-2 15,-2 3-6-15,0 1 1 16,-2 2-6-16,-11 1-5 16,1 9-8-16,-5 2-3 0,3 4 1 15,-2 7-26-15,2 7-61 16,2 6-74-16</inkml:trace>
  <inkml:trace contextRef="#ctx0" brushRef="#br0" timeOffset="4254.5322">18565 10173 330 0,'-7'0'262'0,"6"0"-236"16,1-8 52-16,1-1-45 0,10 2-8 15,4 0-17-15,4 3-1 16,1 1-1-16,1 1 0 16,-3 2-2-16,-1 0-4 15,-7 2 1-15,-5 9-2 0,-5 3 0 16,0 2 2-16,-10 4 0 15,-5 2 0-15,-1 2 2 16,-4 1 2-16,6-2 2 16,0-3-3-16,5-1 0 15,4-6-1-15,5-4-1 16,1-5-2-16,13-4 2 0,8 0 2 16,5-8-3-16,5-6-13 15,-1-2-81-15,3-5-115 16</inkml:trace>
  <inkml:trace contextRef="#ctx0" brushRef="#br0" timeOffset="4598.2418">18967 10126 67 0,'0'-7'626'16,"0"-1"-563"-16,-6 5 20 0,-2 1-61 15,2 2-14-15,-2 0-2 16,-1 9-5-16,1 4-1 15,3 1 0-15,0 5-1 16,1 1 1-16,4 2 0 16,0 1 0-16,4-3 0 0,8-3-10 15,4-2-8-15,1-7-2 16,4-4 0-16,2-4 11 16,-1 0 3-16,4-14 3 15,-6-2 4-15,1-8 1 16,-6-1-1-16,-2-3 2 15,-6 0 4-15,-7-3 9 0,0 3 4 16,-7 5-1-16,-11 5-2 16,-4 5-11-16,0 10-8 15,-4 3-4-15,1 0-58 16,8 0-122-16</inkml:trace>
  <inkml:trace contextRef="#ctx0" brushRef="#br0" timeOffset="5582.0513">19989 9555 445 0,'0'-7'39'0,"0"-2"5"0,0 3 5 16,3-1-12-16,3 0-5 15,2 2-20-15,2-1-10 16,2 1-1-16,1 2 0 15,1 1-2-15,-1 2 2 16,1 0 1-16,0 0-1 0,-8 2-1 16,-2 5-1-16,-2 2-1 15,-2 1 2-15,-2 1 2 16,-8-4-1-16,-2-1 0 16,0-1 3-16,1-3 13 15,2-2 15-15,-2 0 0 16,3-2-6-16,3-3-8 0,2-1-6 15,-2 1-1-15,3-1-7 16,2 3-3-16,-2 3 1 16,2-2-2-16,0 2-3 15,0 0 1-15,0 0-3 16,0 0 5-16,0 0 1 0,0 0-1 16,0 0 1-16,0 0-3 15,-2 4 2-15,1 3 0 16,-1 2 0-16,0 3 0 15,2 3 0-15,0 0-2 16,0 0 3-16,0-2-1 0,5-1-5 16,2-5-1-16,4 0 3 15,0-7 3-15,1 0 2 16,1 0 1-16,0-9-2 16,-1-5 0-16,-1 0 2 15,-4-6-2-15,-3 2 2 16,-4-1 1-16,0 2 3 0,-6 3 7 15,-4 3-5-15,-3 4-7 16,-1 7-3-16,1 0-1 16,-1 7-6-16,1 7-47 15,1 3-75-15,3-3-310 16</inkml:trace>
  <inkml:trace contextRef="#ctx0" brushRef="#br0" timeOffset="6238.4454">19923 10101 402 0,'-11'0'282'0,"5"-2"-230"0,4-7 30 16,2 2-65-16,14 0-13 16,1 2 0-16,5-1-5 15,4 4 2-15,-3 2-1 16,-1 0 0-16,-2 0-2 16,-7 4 2-16,-6 5-13 0,-3 1-4 15,-2 1 5-15,-6 3 6 16,-2-1 5-16,-5-1 1 15,0-1-3-15,5 0 3 16,-4 0 0-16,5-6 0 16,4 2 1-16,1 2-2 15,2-3 0-15,0-3 1 0,5 3-4 16,9-3 3-16,3-1 3 16,1-1-2-16,1 1 2 15,0 0-3-15,-5 4 2 16,-3-1 4-16,-4 2 7 0,-5 3 2 15,-2 3-1-15,-2 1-5 16,-11 4 3-16,-1 0 0 16,-6 0-7-16,-1 0-2 15,-4-4 2-15,3-3-3 16,2-3-1-16,2-5-11 16,8-3-34-16,5 0-49 0,5-15-199 15</inkml:trace>
  <inkml:trace contextRef="#ctx0" brushRef="#br0" timeOffset="6582.1815">20271 10144 635 0,'-19'0'44'15,"-5"0"0"-15,6 3 21 16,2 8-43-16,5 2-7 0,2 1-10 15,7 4-5-15,2 2 0 16,0-3 1-16,9 3 0 16,1-2-1-16,2-4 1 15,4-1-2-15,2-7 1 16,2-2 1-16,1-4-1 0,2-2 3 16,3-10 0-16,-1-6-2 15,-3-2 1-15,-3-5 0 16,-4-3-1-16,-6-3 1 15,-6 3-1-15,-3 1 0 16,-5 2 0-16,-10 5-2 16,-2 6-2-16,-2 2-6 0,3 1-83 15,3-2-327-15</inkml:trace>
  <inkml:trace contextRef="#ctx0" brushRef="#br0" timeOffset="7191.5141">21168 9608 487 0,'0'-19'25'0,"0"-1"61"16,-1 2-24-16,-3 4-5 15,1-1 3-15,1 7-23 16,-1 2-18-16,-3 5-10 0,-2 1-4 16,0 1-5-16,1 10-4 15,-4 5 3-15,2 2 0 16,3 1 1-16,3 2 0 15,3-2 0-15,0-5-1 16,0 0 0-16,5-4-2 0,5-2 1 16,0-3 1-16,4-3 0 15,-1-2 3-15,3 0-1 16,-1-3 0-16,1-8 1 16,-3 2-2-16,-3-3 1 15,-5-3 3-15,-1 0-2 0,-4-2 0 16,0 5 0-16,-9 1-2 15,-3 6-1-15,-3 5-3 16,-2 0-6-16,2 8-32 16,1 9-66-16,4 1-151 15</inkml:trace>
  <inkml:trace contextRef="#ctx0" brushRef="#br0" timeOffset="7738.3787">21048 9999 597 0,'0'-5'83'0,"0"0"-64"0,0 5 58 15,0 0-64-15,-3 6-9 16,-3 7-5-16,3 5 1 16,-2 5 1-16,1 2-2 15,1 6 2-15,1-1-1 16,2-4-1-16,0 1 2 15,0-7-2-15,5-2 1 0,4-9 0 16,0-4 0-16,7-5 1 16,0 0 2-16,2-7-1 15,-1-8-1-15,0-2 1 16,0-3-2-16,-5 0 3 0,-3 1 8 16,-1 1 11-16,-5 5 5 15,-1 3-4-15,0 5-4 16,-2 5-1-16,0 0-8 15,0 3-13-15,0 9-1 16,-2 8 3-16,0 4 1 0,0 2 1 16,1 8-1-1,1-2 2-15,-3 0-7 0,3-1-36 16,0-6-41-16,0-9-84 16,0-7-238-16</inkml:trace>
  <inkml:trace contextRef="#ctx0" brushRef="#br0" timeOffset="8082.0727">21395 10108 684 0,'2'-7'33'0,"0"3"44"15,-2 3-29-15,3 1-25 16,-3 3-20-16,0 9-7 15,2 5 4-15,2 2 0 16,1 5 0-16,-2 1 1 0,5-3-2 16,-1 0 2-16,0-2-1 15,0-6 0-15,3-5-1 16,0-6 0-16,4-3 4 16,4 0 0-16,1-12-2 15,-2-9 1-15,3-3 0 16,-6-6-1-16,-4-4 2 0,-5 0-1 15,-5 0-1-15,0 4 4 16,-10 7 2-16,-5 10 3 16,-9 8-9-16,1 5-5 15,0 0-54-15,-1 0-150 16</inkml:trace>
  <inkml:trace contextRef="#ctx0" brushRef="#br0" timeOffset="8770.075">22191 9562 480 0,'-20'0'35'15,"2"0"28"-15,5 0 3 0,6 0-22 16,4 0 7-16,3 0-8 16,7 0-14-16,10 0-22 15,9 0-3-15,8 0-1 16,6 0 0-16,4 1-3 15,10 5 0-15,6-3 0 0,4 0-1 16,10-3 2-16,3 0 0 16,0-4 0-16,-1-7 0 15,-6 1 0-15,-11-1-1 16,-15-2 2-16,-13 6 0 16,-13 2-2-16,-14 4 3 15,-8 1-3-15,-18 1-29 0,-10 7-45 16,-7 3-91-16,-10 2-321 15</inkml:trace>
  <inkml:trace contextRef="#ctx0" brushRef="#br0" timeOffset="9254.4146">22494 9525 570 0,'4'-11'66'15,"-2"2"8"-15,-2 2-52 16,0 5-7-16,-10 2-5 15,-7 0-11-15,-3 5 1 16,-4 8 4-16,2 3 8 16,0 2-4-16,3 0-4 0,5-1-4 15,7 1 3-15,7-1-3 16,0-5-2-16,11-2 2 16,11-2 0-16,2-3 2 15,8-3 0-15,2-2-2 16,0 0 0-16,-4-11 0 0,1-3 0 15,-9-4 3-15,-2-5-3 16,-7-3 2-16,-9 0 7 16,-4-1 9-16,-6 3-6 15,-8 2-3-15,-8 8-2 16,0 4-4-16,0 10-4 0,-2 0-1 16,2 17-15-16,1 2-71 15,1 5-173-15</inkml:trace>
  <inkml:trace contextRef="#ctx0" brushRef="#br0" timeOffset="10157.0438">22268 10079 617 0,'0'-5'26'0,"8"-2"8"16,7 0-18-16,4 0-4 16,7-2-1-16,1 2-9 15,3-4-1-15,-4 4 0 16,-3-2 1-16,-5 2 2 15,-9 1 3-15,-5 1 12 16,-4 2 14-16,-2 1-4 0,-15 2-17 16,-3 0-8-16,-2 0-2 15,-4 3-2-15,1 6 1 16,2 2 1-16,5-2-1 16,7 0 0-16,6 2 0 15,5-3-1-15,0 1 1 0,14-2 0 16,6 3 2-16,1-2-1 15,5 3-1-15,-4 0 0 16,-7 3-1-16,-3-2-1 16,-4 6 1-16,-8 0 0 15,-1 0 10-15,-16 2 5 0,0 0-2 16,-5-5-8-16,-4 0-1 16,5-7-2-16,1-2-6 15,4-6 10-15,7 0-25 16,7-14-38-16,2-4-88 15,9-7-303-15</inkml:trace>
  <inkml:trace contextRef="#ctx0" brushRef="#br0" timeOffset="10500.7984">22683 10024 770 0,'-10'-3'32'15,"0"1"30"-15,3 2-41 16,1 0-15-16,-1 10-1 16,2 3-4-16,-1 6 0 0,6 3 0 15,-1 0-1-15,1 1 1 16,0 0-1-16,0-3 0 16,3-3 0-16,4-4 0 15,6-6-1-15,3-5 0 16,2-2 6-16,1-4-1 15,3-10 0-15,2-4-2 0,-7-1 0 16,2-8 0-16,-7 2 0 16,-6-2 1-16,-6 0 1 15,-3 4-1-15,-11 7 2 16,-8 3 4-16,-5 8-10 16,-5 5-1-16,-2 0-13 15,0 5-38-15,7 1-137 0</inkml:trace>
  <inkml:trace contextRef="#ctx0" brushRef="#br0" timeOffset="11648.1363">16015 8467 429 0,'-5'-9'42'15,"-5"-3"12"-15,-2 5 40 16,5-1-27-16,0 4-20 0,-2 1-12 16,2 1-13-16,3 2-12 15,1 0-5-15,1 2-5 16,2 7-1-16,0 0 1 16,0 3 0-16,3 3 0 15,4-1 2-15,5 0-2 0,0-1 0 16,0-4 1-16,6-2-1 15,-2-4 2-15,-1-3 1 16,3 0-2-16,-4-3 3 16,-2-12-2-16,2 3 0 15,-11-6 2-15,1 0-3 0,-4 1 1 16,-6 2 1-16,-9 1 4 16,2 3-6-16,-4 6-1 15,1 5-4-15,1 0-2 16,1 8-58-16,2 4-98 15</inkml:trace>
  <inkml:trace contextRef="#ctx0" brushRef="#br0" timeOffset="12430.2457">14376 8592 606 0,'-11'-4'9'15,"2"-3"4"-15,5 0 30 16,4 0-27-16,2 0-6 0,16-2-6 16,7 0-4-16,8 2-2 15,1 1 2-15,0 4-1 16,-3 2-1-16,-4 0 2 15,-10 13-1-15,-5 3-1 16,-11 7 0-16,-1 6 1 0,-13 5 5 16,-11 3 0-16,-2 6 0 15,1-4 1-15,0-1 0 16,6-8 9-16,9-7 11 16,7-8-6-16,3-8-10 15,15-6 2-15,14-1 12 0,8-5-7 16,11-7-12-16,7-6-4 15,5-2-43-15,1-1-83 16,-2-6-222-16</inkml:trace>
  <inkml:trace contextRef="#ctx0" brushRef="#br0" timeOffset="12788.9532">15116 8556 421 0,'-15'-5'245'0,"-4"3"-241"15,-3 2 11-15,0 0-3 16,1 11 10-16,1 1-5 0,2 6-7 16,4 0-6-16,2 1-1 15,4 7-2-15,4-5 0 16,4 6 1-16,0-4-2 16,4-2 2-16,11-6-2 15,4-5-2-15,3-6-19 0,1-4-10 16,2 0 8-16,-2-9 5 15,-5-3 10-15,-1-6 7 16,-6 2 2-16,-5-4 1 16,-2-2 10-16,-4 5 23 15,0-3 0 1,-9 2 1-16,-3 2-2 0,-3 6-11 0,1 2-8 16,-2 3-10-16,2 5-7 15,4 0 1-15,7 0-6 16,3 0-84-16,13 0-73 15,8 0-233-15</inkml:trace>
  <inkml:trace contextRef="#ctx0" brushRef="#br0" timeOffset="13148.3046">15477 8506 706 0,'-17'-3'25'15,"-5"1"21"-15,7 2 6 16,0 0-29-16,3 7-9 16,1 0-10-16,7 5-3 15,2 3-1-15,2 3 0 0,0-2-1 16,0 4 3-16,2 1-1 16,4-3-1-16,1 0 1 15,2-4-1-15,4-4-2 16,3 0 2-16,2-7-3 15,5-3 1-15,4 0-7 16,1-13-4-16,1-3 8 0,-4-3 5 16,-3-4 1-16,-6-3 1 15,-7 4 1-15,-7-5-2 16,-2 5 4-16,-8 3 5 16,-11 6 0-16,-8 8-9 0,-5 5-4 15,-2 0 2-15,-3 11-15 16,3-3-103-16,7-2-266 15</inkml:trace>
  <inkml:trace contextRef="#ctx0" brushRef="#br0" timeOffset="13901.5859">15993 7315 489 0,'-3'-8'40'16,"-2"3"19"-16,-1 4-10 16,3 1-31-16,-4 0-8 0,-1 1-8 15,3 12-6-15,0-3 2 16,3 6 1-16,0-1 1 0,2-1 0 16,0 0 0-16,7 1 0 15,4-7 0-15,2-2 1 16,1-5 0-16,2-1 2 15,-2 0-1-15,-1-8 3 16,1-5 6-16,-3-3 7 0,0-2-3 16,-4 2-4-1,-4-3 4-15,-3 1 7 0,0 3 2 16,-6 5-3-16,-9 4-7 16,-3 6-10-16,0 0-6 15,-3 8 0-15,3 6-9 16,2-4-122-16,1 1-312 0</inkml:trace>
  <inkml:trace contextRef="#ctx0" brushRef="#br0" timeOffset="14667.1466">14385 7270 542 0,'5'-21'77'16,"-3"3"-21"-16,1 4-2 15,-1 6-15-15,1 5-1 16,-3 3-13-16,0 11-18 0,0 13-19 15,-8 7 12-15,2 10 1 16,-2 5-1-16,1 6 2 16,1-4-2-16,6-1 0 15,0-4 2-15,0-8-2 0,9-6 1 16,3-13 0-16,5-6-1 16,4-10 2-16,1 0 2 15,1-14-2-15,3-5 0 16,-2-6-1-16,-2 0-1 15,-6-2 2-15,-2 5-2 16,-5 4 1-16,-4 6 2 0,-4 3 0 16,-1 5-1-16,0 4 2 15,0 2-9-15,-3 13-3 16,0 3 6-16,0 8 1 16,-1 8 2-16,4-4-1 15,0 5 0-15,0-7 0 16,7-3-19-16,3-7-58 0,7-13-18 15,1-5-157-15</inkml:trace>
  <inkml:trace contextRef="#ctx0" brushRef="#br0" timeOffset="15034.9505">14831 7338 656 0,'-17'-2'32'0,"3"2"-31"0,-1 0 10 16,5 7-2-16,3 7-3 16,1 8-6-16,6 0-1 15,0 4-3-15,0 3 5 16,3-1-1-16,5-1-1 16,-1-4 2-16,0 0-1 0,0-6-1 15,4-7 3-15,0-6-2 16,5-4 3-16,0 0 0 15,1-11 2-15,0-7-2 16,1-3-2-16,-4-4 0 16,-2-2 2-16,-7 0 1 0,-5-3 2 15,0 2 4-15,-5 1 7 16,-7 2-1-16,-3 9-3 16,-2 7-2-16,3 7-11 15,1 2-3-15,2 11-3 16,6 7-8-16,3-1-89 15,2-1-158-15</inkml:trace>
  <inkml:trace contextRef="#ctx0" brushRef="#br0" timeOffset="15378.6762">15187 7329 674 0,'-15'-2'28'15,"-2"2"30"-15,3 0-34 16,1 9-13-16,1 7-4 16,3 2-5-16,3 3-1 0,6 2 0 15,0-1-1-15,0 3 1 16,8-4 1-16,4-2-2 16,2-4 1-16,4-4-1 15,2-6 1-15,3-5 2 16,2 0 0-16,1-14-1 15,-1-3 1-15,0-7 0 0,-2-1-3 16,-7-5 3-16,-5-1 0 16,-8 1 3-16,-3 2 3 15,-7 2 3-15,-8 7 2 16,-7 6-8-16,-3 12-9 0,1 1 0 16,-2 11-10-16,4-1-82 15,5-4-239-15</inkml:trace>
  <inkml:trace contextRef="#ctx0" brushRef="#br0" timeOffset="16222.3317">15992 6215 28 0,'0'-6'531'0,"0"-5"-492"15,0-1 48-15,-2 3-28 16,0-3-2-16,0 4-19 16,1 1-9-16,-3 0-9 15,2 3-8-15,2 4-7 0,-1 0-6 16,1 0-4-16,0 6-3 15,1 2 5-15,6 2 2 16,2-2-1-16,4-1 1 16,1-3-1-16,3-2 1 15,-2-2 2-15,0 0-2 0,1-4 3 16,-3-6 1-16,-1-5-1 16,-5-2 1-16,1-1 0 15,-4 0-3-15,-4 0 1 16,0 2 0-16,-6 3-4 15,-7 3 3-15,-2 6-1 16,-5 4-4-16,-2 0 3 0,3 9-1 16,-2 7-5-16,1 4-29 15,8 1-41-15,5-3-63 16,7-7-193-16</inkml:trace>
  <inkml:trace contextRef="#ctx0" brushRef="#br0" timeOffset="17238.9569">14392 6065 365 0,'5'-17'218'0,"-5"7"-171"0,0 3 30 16,0 3-13-16,-4 4-30 15,-3 0-22-15,-3 9-15 16,-3 10-1-16,-1 7 2 15,-3 6 3-15,2 8 2 0,1 7-2 16,4-1 0-16,0 6 0 16,6-4-1-16,4-3 2 15,0-6-1-15,14-9-1 16,4-8-1-16,5-10 1 16,1-6-1-16,1-6 2 0,0-6 0 15,-3-10-1-15,-5-2 2 16,0-4-2-16,-8-2 2 15,-4 1 1-15,-5 2-1 16,0 3 0-16,-10 1-1 16,-7 9-1-16,-2 2-2 15,-5 6-1-15,-1 0-2 0,3 13 4 16,1 1 0-16,5 2-29 16,9-3-114-16,7-6-269 15</inkml:trace>
  <inkml:trace contextRef="#ctx0" brushRef="#br0" timeOffset="17676.4309">14880 6102 667 0,'-17'-4'37'0,"0"-8"-35"15,2 9 36-15,-2 3-13 16,-1 0-11-16,4 12-9 16,-3 4-4-16,5 3-1 0,0 4 0 15,-2 1 4-15,6 4-4 16,1 1 1-16,3 2 1 16,3-1-1-16,1-4 0 15,0 5-1-15,5-10-2 16,7-2 0-16,1-8 0 15,5-5 0-15,2-6 4 0,-1-2 0 16,4-10 0-16,3-6-3 16,-4-3 1-16,-5-5-1 15,0 2 2-15,-7-2 0 16,-5 2 1-16,-5-4 1 16,0 3-3-16,-10 2 3 0,-7 6-2 15,0 4-3-15,-5 6-1 16,5 7-2-16,-2 0-2 15,9 9-74-15,4 0-73 16,6 0-377-16</inkml:trace>
  <inkml:trace contextRef="#ctx0" brushRef="#br0" timeOffset="18035.7891">15143 6105 668 0,'-17'0'17'0,"-2"0"-14"16,2 0 25-16,1 13-12 15,4 2-4-15,-1 2-5 16,6 3-4-16,5 3-2 0,2 0 3 16,0 2-4-16,3-1 1 15,12-1-1-15,1-4 1 16,2-3 0-16,4-4 0 15,-1-2-1-15,2-9 2 16,1-1 2-16,0-1-1 16,-4-14 0-16,2-1-1 0,-3-3 1 15,-5-6 3-15,-6-2 0 16,-3 0 15-16,-5-1-3 16,-2-1 5-16,-13 3-6 15,-3 6-10-15,-7 5-9 16,-2 10-2-16,-3 5-20 0,-1 0-98 15,6 2-297-15</inkml:trace>
  <inkml:trace contextRef="#ctx0" brushRef="#br0" timeOffset="18863.8419">16060 5014 488 0,'-9'-5'37'0,"0"-1"11"15,1 5 7-15,-2 1-25 16,-1 0-15-16,1 1-11 15,-1 8-2-15,2 5-1 0,4 1 0 16,1 3-1-16,4-3 1 16,0 0-1-16,0 0 2 15,5-5-1-15,2-1 1 16,7-6 4-16,-2-1 1 16,2-2 8-16,2-2 1 15,2-8 2-15,2-7 0 0,-2-4-10 16,-2-3-4-16,-5-1 0 15,-2 1-1-15,-7-1 7 16,-2 4 12-16,-6 1-5 16,-10 5-6-16,-2 7-7 0,-2 4-6 15,2 4-1-15,2 4 0 16,1 9-23-16,8-3-99 16,4 0-274-16</inkml:trace>
  <inkml:trace contextRef="#ctx0" brushRef="#br0" timeOffset="19629.3989">14454 5081 540 0,'-15'-14'134'16,"-4"-1"-120"-16,6 0 34 16,-2 4-13-16,8 2-16 0,3 4 0 15,4 2-1-15,4 3-11 16,18 0-21-16,5 8 11 16,5 9 3-16,9 1 0 15,1 4 1-15,-1 6-2 16,-2-1 2-16,-10 4-2 15,-7 1 0-15,-9 0 0 0,-11 0-4 16,-2-3-16-16,-15-4 13 16,-12-6 7-16,-4-2 2 15,-5-10 1-15,4-6-1 16,1-1 3-16,10-8 3 16,6-15 0-16,13-6 0 0,2-5-5 15,13-5-4-15,8-3 2 16,8 0 0-16,1-1-1 15,-1 3 1-15,-5 3 0 16,-9 4 0-16,-7 2 3 0,-8 10 4 16,0 3-2-16,-13 9 1 15,-4 6-3-15,-3 3-7 16,1 5 1-16,2 11-1 16,3 7 1-16,6 5-3 15,8 1-79-15,0 2-76 16,15-6-223-16</inkml:trace>
  <inkml:trace contextRef="#ctx0" brushRef="#br0" timeOffset="20019.8938">14995 4996 687 0,'-23'-4'6'0,"-1"4"-1"15,3 0 7-15,3 10 0 0,1 4-3 16,3 5-1-16,6 5-6 16,3 2 1-16,1 5-3 15,4-1 0-15,0 0 1 16,2-2-1-16,8-3 1 16,4-5 0-16,3-8-2 0,3-6 2 15,-1-6 2-15,3 0 1 16,0-14 2-16,-1-7-1 15,-1-3-1-15,0-2 2 16,-6-2 6-16,-6 0 9 16,-4-2-1-16,-4 0-8 15,-4 5-4-15,-10 4-5 0,-6 4-3 16,-3 12-2-16,4 5-4 16,-1 1 3-16,4 14 0 15,8 0-74-15,8 4-79 16,0-5-228-16</inkml:trace>
  <inkml:trace contextRef="#ctx0" brushRef="#br0" timeOffset="20332.3775">15241 5034 651 0,'-13'-5'32'0,"1"2"-1"0,-2 3 19 16,3 2-43-16,-3 12-8 15,2 4-2-15,4 3 1 16,3 4 1-16,3 1 2 16,2-2-2-16,0-2 4 15,3-2-3-15,8-8 0 0,4-5 2 16,0-3 2-16,2-4 15 16,3-5 14-16,3-12-6 15,-2-4-8-15,1-8-12 16,1 0-5-16,-7-7 0 15,-2 1 1-15,-7 6-1 0,-7 3 2 16,0 6-4-16,-15 13-4 16,-4 6-5-16,-5 1-63 15,4 0-171-15</inkml:trace>
  <inkml:trace contextRef="#ctx0" brushRef="#br0" timeOffset="21462.2461">16083 4545 319 0,'0'0'121'0,"0"0"-60"15,0 0 0-15,0 0-29 0,2-4 4 16,-2 0-10-16,2 3-7 16,-2-1 0-16,0 2 10 15,0-2 5-15,0 0-15 16,0 1-9-16,-4-3 3 16,1-2 7-16,-1-2-3 0,-1-3-4 15,3-3 0-15,2-4-7 16,0-3-4-16,0-5-1 15,0 0 0-15,0-5 0 16,4-1 2-16,-1-4-1 16,-1 3 3-16,-2-5 6 15,0 2-4-15,0 3-2 16,0-3-3-16,-3 0-1 0,-3 2 1 16,1-3-2-16,1-2 0 15,2 2 1-15,2-4-1 16,0 5 1-16,0 0-1 0,0 2 0 15,0 4 2-15,2 0-1 16,-2 1 0-16,2 1 2 16,-2-3 1-16,0 1-4 15,0-4 1-15,0-1-1 16,0-5 2-16,-2 3-2 0,-9-5-3 16,3 5 4-16,-6-2 0 15,-1 5 1-15,0 4-1 16,1-1 0-16,2 8-1 15,0 2 0-15,4 5 0 16,2 5-2-16,1 2 2 16,2 5-2-16,3 4-2 0,0 0-43 15,3 0-121-15,6 6-44 16</inkml:trace>
  <inkml:trace contextRef="#ctx0" brushRef="#br0" timeOffset="22898.971">16119 4723 302 0,'-4'4'96'0,"3"-2"-89"16,-1-1 24-16,2-1 9 15,0 0-13-15,0 0-11 16,0 0 5-16,0 0 20 15,5 0 5-15,1-7-25 16,1-4-6-16,-1-1 8 0,-1-4 3 16,2-8-4-16,-1-4-1 15,3-6 0-15,-2-5-7 16,0-4-5-16,1-5-4 16,-3-2-2-16,-2-2 3 15,1 0 6-15,-4 1-3 0,0-1-5 16,0 2 1-16,-6 3-4 15,1 5 3-15,-3 1 0 16,3 3-2-16,2 3 2 16,-1-1-1-16,4 2-3 0,0 2 2 15,0 0 0-15,0 1-2 16,0 4 1-16,4-1 0 16,-3 3 0-16,3 2 0 15,-2 2 0-15,-1-4 2 16,1 2-1-16,3-2-1 15,-5 0 2-15,0 0 0 0,0 0-1 16,0 0 1-16,0 2 1 16,-7-1-4-16,4 5 2 15,-4 0-1-15,2 2-2 16,-4 1 1-16,1 0 0 16,1 2 0-16,0 1 1 0,0-3-1 15,-1 2 1-15,1-2 0 16,2-2-2-16,-2 2 2 15,2 0 1-15,-1 4-3 16,2 1 1-16,2 6 1 0,1 1-2 16,-1 2 1-16,2 2-4 15,0 0-4-15,0 2 1 16,0 10-4-16,0 4 11 16,0 6 0-16,2 5-1 15,3 5 1-15,0 1 1 16,1 7-2-16,0 1 1 0,-3 2 0 15,1 3 0-15,-3 1 1 16,-1 4-2-16,0 3 1 16,0-1 0-16,2 4 0 15,-2-1 1-15,2-1 0 16,-1-1-3-16,1 0 3 16,4-2 0-16,0 2-1 0,1-4 0 15,-2 0 1-15,0-2-2 16,-1-3 2-16,-3-3-1 15,-1-2-8-15,0-5-2 16,-1-1 1-16,-8 0 4 0,0-4-1 16,-2 1 0-16,2-8 0 31,2-2 6-31,4-5-1 0,-3-3 1 16,5-6 0-16,1-3-1 15,0-4 1-15,0 0-1 0,7-8-1 16,1-8 7-16,1-3-5 15,4-8 1-15,-2-5-3 16,-3-9-1-16,0-9-5 16,-3-11-4-16,-5-12-12 15,0-13-2-15,0-16 15 0,-10-2 5 16,0-4-4-16,2 11 5 16,1 8 3-16,-1 11 1 15,6 18 1-15,2 13 0 16,2 12-7-16,7 10-233 0</inkml:trace>
  <inkml:trace contextRef="#ctx0" brushRef="#br0" timeOffset="23586.4181">16166 4082 267 0,'-9'-19'291'15,"-2"2"-288"-15,1 3 46 16,-1 6 4-16,-2 4-42 15,3 4-3-15,-2 0-2 16,3 4-7-16,3 9-4 16,-3 2 1-16,3 7 4 0,-1 0 1 15,1 2-1-15,5-1-1 16,-1-3 2-16,2-2-1 16,0-4-2-16,7-3-1 15,8-8 1-15,0-3 3 16,2 0 4-16,2-7 0 0,0-9 0 15,-4-2 3-15,0-5-2 16,-4 0 4-16,-6-3 7 16,-2 4-6-16,-3-2-5 15,-5 3 3-15,-4 6 1 16,-3 3 0-16,-3 6-4 0,1 6-3 16,-1 0-6-16,2 6 0 15,-4 9-1-15,7 2 1 16,3 1 1-16,3 4 0 15,4-4-1-15,2-1 1 16,7-4 1-16,3 1 1 16,3-5-1-16,-2-4 2 0,4-5-2 15,-5 0-49-15,3-14-131 16</inkml:trace>
  <inkml:trace contextRef="#ctx0" brushRef="#br0" timeOffset="24367.0706">14763 4049 639 0,'-5'-6'43'16,"2"1"14"-16,-1 4 16 15,4-2-36-15,0 3-18 16,0 0-15-16,0 11-12 15,0 5 4-15,-3 9 4 0,1 7 0 16,-2 7 2-16,1 6-2 16,-2-2-1-16,4-4 3 15,1-4-1-15,0-6-15 16,6-11-47-16,6-11-59 16,5-7-112-16</inkml:trace>
  <inkml:trace contextRef="#ctx0" brushRef="#br0" timeOffset="24714.3285">14999 4063 264 0,'-9'-13'441'0,"-1"3"-414"16,2 2 33-16,-3 7-38 16,3 1-14-16,-2 6-8 15,3 7-5-15,2 9 4 16,1 5-2-16,4 1 3 15,0 4 1-15,4 0-2 16,6-1 1-16,2-7 0 0,2-2-2 16,-1-9-2-16,4-7 0 15,-3-6 2-15,4 0 5 16,4-13-1-16,-6-7 1 16,2-5-1-16,0 0-1 0,-5-4 0 15,-6 3 3-15,-4 1 4 16,-3 3 8-16,0 2-1 15,-7 6-4-15,-5 3-6 16,-3 8-5-16,-3 3-5 16,-1 3 1-16,2 10-50 15,0-1-53-15,5 5-84 0</inkml:trace>
  <inkml:trace contextRef="#ctx0" brushRef="#br0" timeOffset="25073.6632">15214 4029 483 0,'-12'-7'223'16,"1"2"-202"-16,2 1 42 16,0 4-44-16,0 0-16 15,0 12-6-15,2 6 1 16,4 3-1-16,-1 5 3 0,4 1-1 15,0 1 1-15,2-3-1 16,8-4 2-16,1-3-3 16,5-7 0-16,-2-6 3 15,1-5-1-15,2 0 4 16,2-11-1-16,1-3-1 16,-4-5 1-16,-3-3-2 0,-1 0 1 15,-5-2 8-15,-7 1 6 16,0 1-10-16,-4 0-2 15,-8 8-2-15,-3 4-4 16,0 8-2-16,-4 2-28 16,4 4-97-16,2 4-176 15</inkml:trace>
  <inkml:trace contextRef="#ctx0" brushRef="#br0" timeOffset="25620.4904">15576 3990 603 0,'-2'-13'36'15,"-6"6"37"-15,3 4-26 0,-4-1-20 16,0 4-5-16,-2 0-15 15,-1 4-10-15,-3 4-1 16,-1 10 2-16,0 2 1 16,0 4 0-16,-1 2 1 15,5 3 1-15,3 1-2 16,6-2 2-16,3-3-3 0,0-4 1 16,12-3-1-16,6-7 0 15,3-5 1-15,3-6 1 16,3 0-1-16,0-15 4 15,-6-1-1-15,-1-5 0 16,-5-2 1-16,-5-4 1 16,-5-2 13-16,-3-1-3 0,-2 3-10 15,0 1-2-15,-2 4-1 16,-3 8-4-16,0 7-5 16,0 7-65-16,0 0-157 15</inkml:trace>
  <inkml:trace contextRef="#ctx0" brushRef="#br0" timeOffset="25995.2887">15839 3887 662 0,'-4'-7'17'0,"1"2"5"0,3 5 45 16,0 0-46-16,7 0-32 15,10 12-2-15,2 0 15 16,4 3 0-16,4 2-3 16,2 1 0-16,-2 0 2 15,0-4 2-15,-1-2-3 0,0 1 2 16,-3-6-3-16,-1-3-1 16,-4-4-111-16,0 0-301 15</inkml:trace>
  <inkml:trace contextRef="#ctx0" brushRef="#br0" timeOffset="26229.6496">16238 3838 658 0,'3'-18'51'0,"2"3"10"0,-4 5-17 15,1 5-6-15,-2 5-13 16,0 0-19-16,0 6-16 15,-8 11 0-15,-4 5 10 16,-5 6 0-16,-5 4 0 16,-4 4 3-16,-2 0-1 0,-6-1 1 15,0-5-2-15,-2-12-56 16,4-7-241-16</inkml:trace>
  <inkml:trace contextRef="#ctx0" brushRef="#br0" timeOffset="29921.6478">17319 6477 157 0,'-2'-2'219'15,"2"-2"-182"-15,0 1 27 16,0 2-12-16,0 0-6 15,0-1-3-15,0 2-3 0,0 0-11 16,0 0-14-16,5 0-12 16,1 0 1-16,3 9 0 15,0 0-5-15,4 3 2 16,1 3-1-16,1 3 2 16,-2-3 7-16,4 2-7 15,-3-2-1-15,-4-1 0 0,2-6-53 16,-5-4-74-16,0-4-184 15</inkml:trace>
  <inkml:trace contextRef="#ctx0" brushRef="#br0" timeOffset="30140.4081">17471 6430 477 0,'-3'-3'56'0,"-4"-1"-15"15,0 4 22-15,-1 0-40 0,1 11-20 16,-3 8-5-16,-4 6 1 16,2 4 2-16,0 4-2 15,-1 1 3-15,-1 1-2 16,3-5 1-16,2-4 0 16,4-2 0-16,1-7 0 15,2-6-2-15,2-7-160 0</inkml:trace>
  <inkml:trace contextRef="#ctx0" brushRef="#br0" timeOffset="33819.5793">18341 5618 42 0,'-3'0'116'16,"2"0"-76"-16,-1 0 20 15,0 0 3-15,0 0 1 16,1 0-12-16,-1 0-12 15,0-1 9-15,-1-3 6 0,3 2-7 16,-2-1-7-16,2 0-6 16,-2 0-7-16,2 3-10 15,0 0-7 1,0 0-4-16,2 3-13 0,7 5 4 16,-1 4 5-16,6 3 5 15,-1 2-3-15,2 3-4 16,-3-2 0-16,3 4 0 0,-4-5 0 15,1 1 1-15,1-3-2 16,-2-3-44-16,0-5-60 16,-4-5-84-16</inkml:trace>
  <inkml:trace contextRef="#ctx0" brushRef="#br0" timeOffset="34038.3632">18486 5590 556 0,'-2'-5'30'0,"0"-1"0"0,-1 2 36 15,3 3-19-15,0 1-15 16,-2 0-30-16,2 8-14 16,-2 9 8-16,-3 4 5 15,0 6 1-15,-3 3-1 0,-2 0 1 16,-1 1 2-16,-4-2-6 15,1-4-66-15,-4-8-142 16</inkml:trace>
  <inkml:trace contextRef="#ctx0" brushRef="#br0" timeOffset="41219.9995">20198 5026 561 0,'-6'-6'20'16,"3"-4"37"-16,3 3-7 16,0 3-20-16,0 1-2 15,0 1-15-15,9 2-11 16,1 0-8-16,3 8 4 0,3 2 2 15,0 2 1-15,-2 5 2 16,-2-4-1-16,3 4 0 16,-2-3 0-16,0 0-1 15,-3-1 3-15,3-1-2 16,-2-4-41-16,-3-3-106 0,1-1-278 16</inkml:trace>
  <inkml:trace contextRef="#ctx0" brushRef="#br0" timeOffset="41438.7365">20391 4998 588 0,'-2'-9'35'0,"-1"2"20"16,1 3 8-16,1 4-33 16,-3 0-17-16,1 6-16 15,1 8-5-15,-4 5 7 16,0 5-1-16,-1 1 2 0,-1 1 1 15,-4 2 0-15,2-6-1 16,-5 0 2-16,3-5-2 16,0-6-68-16,4-11-200 15</inkml:trace>
  <inkml:trace contextRef="#ctx0" brushRef="#br0" timeOffset="46319.817">22034 4820 251 0,'-2'0'84'0,"2"-3"7"0,0 2-28 16,0 1-23-16,-2-2-19 16,1-2-9-16,-1 4-11 15,2-1-1-15,-2-1-1 16,0 2-6-16,1-2-34 15,-1 2 1-15,0-2 5 0,1 2-13 16,-1-1-19-16,0-1 8 16,-1 0-10-16,1 2-121 15</inkml:trace>
  <inkml:trace contextRef="#ctx0" brushRef="#br0" timeOffset="46522.8681">22034 4820 351 0,'-38'-33'78'15,"38"31"3"-15,0 2-20 16,0 0-14-16,0 0-17 16,0 0-23-16,2 0-10 0,3 4 3 15,5 1 8-15,2 4 7 16,3 2 11-16,-1-2-10 16,3 2-4-16,-2-1-8 15,2 3-2-15,-5-3 3 16,-1 0-32-16,-5-5-145 0</inkml:trace>
  <inkml:trace contextRef="#ctx0" brushRef="#br0" timeOffset="46761.7363">22144 4764 695 0,'-4'-4'46'0,"-1"3"-19"16,5-1 31-16,-2 2-29 16,-1 0-24-16,-1 5-11 0,-5 10 3 15,-2 0 1-15,-5 9 5 16,-2 1-3-16,-2 1-3 0,-2 1-25 16,2-1-25-16,1-11-53 15,9-8-250-15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22T04:11:09.3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15995 7311 143 0,'-3'0'35'16,"-1"0"1"-16,2 0 11 15,2-2-2-15,0-1-11 16,0 1-8-16,0 0-12 0,0 2-9 15,0-1-5-15,0 1 0 16,0 0 1-16,-1 0 5 16,1 0 5-16,0 0-5 15,-2 0-3-15,2 0-1 16,0 0-2-16,0 1 1 0,0 1-1 16,0 1 0-16,0 3-1 15,0-1 1-15,0-1 0 16,0-1 1-16,0 3-1 15,0-3 1-15,2-1-2 16,1 2-8-16,1-4-39 16,-1 0-34-16,3 0-7 0,-2 0-21 15</inkml:trace>
  <inkml:trace contextRef="#ctx0" brushRef="#br0" timeOffset="1097.7521">15966 7406 222 0,'-1'0'23'0,"-5"1"-18"0,5 1 18 15,-3-2 14-15,2 0 16 16,-1 0 0-16,1 0-17 16,2 0-3-16,0 0-4 15,0 0-6-15,0 0-8 0,0 0-10 16,2-3-5-16,5-1-1 16,2 3-2-16,4-7 6 15,1 3-3-15,2-1 3 16,3-1-1-16,-2 2 2 15,5-2 1-15,-1 0-1 16,2-2-1-16,3 0 2 0,-3 0-4 16,3-2-1-16,0 0 2 15,-3 1-2-15,2 1 1 16,-1-4 1-16,1 5 0 16,-4-2 2-16,5 2-1 15,-3 0-2-15,1 0 0 0,0 0 1 16,1 1-3-16,8-2 2 15,-3-3 0-15,8 0 1 16,2-5 45-16,4 1-24 16,9-7-17-16,3 0 0 15,5 2-4 1,3-4-2-16,6 1 2 0,1-1-3 0,4 4 1 16,0-2 1-16,-1 0-1 15,3 0 0-15,0 1 1 0,5-1-3 16,-2 0 4-16,1 1-2 15,-1-1-1-15,5 0 4 16,-5 2-3-16,3 1 1 16,0-2 2-16,0 4 0 0,0 2 0 15,2-5-1-15,-2 3-1 16,-3 1 0-16,1-3 0 16,2 2-1-16,-3-2 2 15,2-1-1-15,0 2-2 16,-1-5 2-16,-2 2-2 15,1 0 2-15,1-3 0 16,-1 1-3-16,0-1 4 0,3 3-2 16,2-5-1-16,4 2 1 15,5-2 1-15,-1-2-2 16,2-1 3-16,4 0-3 16,1-2 1-16,5-2 0 0,-1-2 0 15,5 1 0-15,4-1 1 16,-1 0-2-16,2-2 1 15,3 1 2-15,2-2-4 16,3-1 3-16,3-2 14 16,1-1 3-16,6 0-4 0,0-3-3 15,4 3-9-15,1 0 2 16,-1 2-4-16,5-4 0 16,-1 2 2-16,0-1-2 15,0 1-1-15,-3-3 3 16,-1 3-3-16,-4-2 1 15,-3 5 2-15,-9-5-4 0,-11-5 2 16,-7-12-132-16</inkml:trace>
  <inkml:trace contextRef="#ctx0" brushRef="#br0" timeOffset="14884.8697">18398 6580 356 0,'-2'0'36'0,"-2"0"34"16,3 0-20 0,-1-6-4-16,2 4 7 0,0-2-7 15,-2 1-7-15,2 2-8 0,0-1-1 16,0 2-14-16,0-2 4 15,0 2-2-15,0 0-4 16,0 0-6-16,0 0-5 16,0 0 2-16,0 0-2 15,0 0-1-15,4 0-2 16,3 4-2-16,2 3 2 0,0 2 2 16,5 1 0-16,3 0-2 15,-2 0-1-15,2 2 2 16,0 0 0-16,0-2 0 15,-2 0-1-15,-3 1 3 16,0 0-2-16,1-2 0 0,-6-2 2 16,-2-2-16-16,-3 1-26 15,0-6-41-15,-2 0-28 16,0 0-71-16</inkml:trace>
  <inkml:trace contextRef="#ctx0" brushRef="#br0" timeOffset="15306.707">18486 6515 61 0,'-2'0'318'15,"0"0"-284"-15,2 0 42 0,0 0-16 16,0 0 2-16,0-1-12 15,0-1-16-15,0 2-9 16,0 0-1-16,-1 0-7 16,-1 0-8-16,0 10-14 15,-1 7 3-15,-1 3 10 0,-4 3 3 16,0 5-11-16,-3 2 5 16,1 1-2-16,-2-2 4 15,2 0-4-15,-3-5-3 16,4-12-84-16,2-9-244 15</inkml:trace>
  <inkml:trace contextRef="#ctx0" brushRef="#br0" timeOffset="16955.3776">18436 6676 372 0,'-3'-4'40'0,"-5"0"0"15,3 1 11-15,-2-2-21 0,-2 2-12 16,1 0 1-16,1 2-8 15,0-2 0-15,0 3-7 16,-3 0-1-16,3 0-4 16,1 10-3-16,0-2-2 15,1 8 6-15,2-4-2 0,3 2 1 16,0 0 1-16,0 2-1 16,0-2 1-16,8-3 0 15,1-2-1-15,3 0 1 16,3-4 0-16,1-5 0 15,2 0 3-15,4-9 5 0,-5-3 1 16,0-2 6-16,-3-1 2 16,-3-6 8-16,-4 7 5 15,-5-1-4-15,-2-2 1 16,0 3-5-16,0 1-4 16,-7 3-3-16,-4 0-4 0,-2 3-1 15,0 0 0-15,-1 4-6 16,2-1-7-16,-3 4 3 15,3-3 1-15,2 3-1 16,3 0-1-16,1 0-1 16,2 7-4-16,1 4 2 15,1 3 2-15,0 0 1 16,2 2 1-16,0 1 0 0,0-2-1 16,4 0 1-16,4-3-3 15,1-4 0-15,2 1 3 16,2-8-4-16,3-1 4 15,-2 0 1-15,1-11 1 16,-1-2-1-16,0-3 2 0,-1 1-2 16,-6-5 0-16,-2 2 1 15,-3 2 1 1,-2 0 1-16,0 1 7 0,-4 5 1 0,-3-1-4 16,-5 1-7-16,-3 7-3 15,1 2 1-15,-2 1-1 16,0 0-2-16,0 4 2 0,0 10 2 15,1-2-7-15,6 1 8 16,1 1-1-16,0 0 0 16,4 0-4-16,4-1 3 15,0-3 0-15,5 3-2 16,7-4 3-16,0-3-3 0,6 0-1 16,0-2 1-1,0-4 1-15,1 0-4 0,-2 0-8 16,-5-4 2-16,1-5 7 15,-6 1 3-15,-3-5 1 16,-3 1 3-16,-1-2-2 0,0 3 0 16,-3-4 3-16,-4 1 3 15,-3 3 0-15,-2 1-4 16,0 1 4-16,-1 3 4 16,4 0-11-16,2 6-1 15,2 0 0-15,-3 0-1 16,8 0 0-16,0 8-1 15,0 0-6-15,0-4-97 0,0-3-81 16</inkml:trace>
  <inkml:trace contextRef="#ctx0" brushRef="#br0" timeOffset="25805.6878">18387 6086 414 0,'0'0'42'0,"0"0"-22"16,0 2-13-16,0-1-8 15,0 3-3-15,0-2 3 16,0 1 1-16,0 1 1 0,2-3 0 16,-2 3 0-16,0 2 0 15,0 1 0-15,-7 1 1 16,-2 0-162-16</inkml:trace>
  <inkml:trace contextRef="#ctx0" brushRef="#br0" timeOffset="27702.9919">18367 5911 80 0,'0'0'278'16,"0"0"-263"-16,0 0-1 15,0-2 19-15,0-3-2 16,2 0 3-16,2 1-7 16,-2 0-4-16,0-1-2 0,0 1-1 15,-1 1-13-15,1-1-1 16,0 1-1-16,0-1 11 16,-2 1 10-16,0 1-2 15,0-2 5-15,0 4-8 16,0-2-12-16,0 2-5 15,0 0-1-15,0 0-3 0,0 0 1 16,0 0-2-16,0 0 1 16,0 0-2-16,1 0 0 15,-1 0 1-15,0 6 1 16,0 3-3-16,0 0 2 16,0 5 1-16,-1 0 0 0,-5 2 0 15,3 2-4-15,-1-4-22 16,3 6-22-16,1-6-46 0,0 0-76 15</inkml:trace>
  <inkml:trace contextRef="#ctx0" brushRef="#br0" timeOffset="27984.2289">18450 6141 403 0,'0'5'101'0,"0"-1"-104"15,0 1 3-15,0 3-14 16,4-5-72-16,-1 6-11 0,-1 0 79 15,1 0 14-15,2 0 4 16,-2 0 1-16,-1 0-2 16,-2-2-130-16</inkml:trace>
  <inkml:trace contextRef="#ctx0" brushRef="#br0" timeOffset="28343.5771">18491 6377 335 0,'-5'8'94'16,"0"2"-47"-16,1 2-14 16,2 2-13-16,2 0-7 15,0 3-10-15,0-5 1 16,0 2-3-16,0-4-1 15,7-2 1-15,-3-4-23 0,3-2-84 16</inkml:trace>
  <inkml:trace contextRef="#ctx0" brushRef="#br0" timeOffset="28562.3043">18484 6567 384 0,'2'-3'36'0,"1"-5"-62"16,-1-2-166-16</inkml:trace>
  <inkml:trace contextRef="#ctx0" brushRef="#br0" timeOffset="33348.2619">18274 6657 142 0,'0'0'140'0,"0"0"-40"0,0 0-42 0,0 0-22 0,3 0-9 31,4 0 3-31,-2 0-2 16,2 0-13-16,0 0-7 16,2 0-3-16,0 0 7 15,1 2 4-15,2-1-6 16,2 3-4-16,2-1-3 0,-2 1-2 0,1 1 1 0,-3-2-2 31,-1 2-1-31,0 0-9 16,-6-4-93-16,-1 3-73 0</inkml:trace>
  <inkml:trace contextRef="#ctx0" brushRef="#br0" timeOffset="33647.8129">18462 6632 246 0,'0'2'93'16,"0"2"-105"-16,0-2 13 15,0 4-19-15,0 1-22 16,-3-1-2 0,-4-1-54-16</inkml:trace>
  <inkml:trace contextRef="#ctx0" brushRef="#br0" timeOffset="33850.924">18414 6703 443 0,'-1'0'163'15,"1"0"-152"-15,0 0-7 16,0-4-6-16,1 2-41 0,3 1-80 16,-1-3-201-16</inkml:trace>
  <inkml:trace contextRef="#ctx0" brushRef="#br0" timeOffset="44111.1873">848 9730 532 0,'-8'-9'102'0,"2"3"-100"16,3 4-1-16,3 2 9 15,0 8-16-15,9 13-13 0,4 12 9 16,2 5 9-16,4 9 4 16,-2 1-1-16,2-5 1 15,-7-7 0-15,-3-11-1 16,0-11 3-16,-4-7 1 15,-1-5 3-15,-1-2 15 16,1-7 36-16,0-11 15 0,0-5-47 16,-1-6-22-16,1 3-4 15,-3-1 1-15,1 4-3 16,0 8 0-16,0 8 0 16,1 5-3-16,2 2-7 15,3 5-2-15,4 10 5 0,0 2 7 16,7 1 2-16,-1 1-3 15,1-6 3-15,1-3-1 16,2-7-1-16,-3-3 3 16,2-3-1-16,-1-15 0 15,-6-6 2-15,-2-6 1 16,-3-4-2-16,-3-2 3 16,-6-2 4-16,0-2-1 0,0 3-2 15,-11 6-3-15,1 4 0 16,0 6 1-16,3 5-5 15,-1 7 1-15,1 4-1 16,5 5-3-16,2 0-14 0,0 9-68 16,7 6-16-16,3 2-62 15</inkml:trace>
  <inkml:trace contextRef="#ctx0" brushRef="#br0" timeOffset="44564.2876">1457 9897 578 0,'-3'-5'32'0,"-2"-2"56"16,-2 5-2-16,1 2-44 15,-2 0-19-15,3 4-18 0,-2 10-4 16,0 2-2-16,2 6 1 16,1 4 0-16,2 3-1 15,2 0 1-15,2-1-1 16,9-3 1-16,1-4 0 16,3-5-2-16,3-6-1 15,-2-9 2-15,0-1 0 0,2-13 3 16,-4-6 3-16,-1-6-3 15,-2-7 2-15,-3 0-3 16,-8-2-1-16,0 2 4 16,-7 3 6-16,-5 6 4 0,-4 7-6 15,-4 9-8-15,0 7 2 16,4 1-4-16,2 12 2 16,2 5-1-16,5 0-14 15,7-2-53-15,0-4-94 16,12-5-296-16</inkml:trace>
  <inkml:trace contextRef="#ctx0" brushRef="#br0" timeOffset="44782.8469">1766 9849 768 0,'0'0'7'0,"0"0"56"15,0 9-50-15,6 9-13 16,1 9 7-16,2 7 5 16,1 5-5-16,2 6-4 0,-4-1-2 15,3-3 3-15,-1-5-2 16,-2-7-16-16,1-15-51 16,-1-13-124-16</inkml:trace>
  <inkml:trace contextRef="#ctx0" brushRef="#br0" timeOffset="45329.6698">1890 9376 784 0,'-14'-12'8'0,"-1"4"21"15,6 5 15-15,6 3-35 16,1 8-4-16,2 9-5 15,0 6-1-15,7 12 1 16,5 4 0-16,0 0 0 16,3 0 1-16,0-5-2 0,-4-8 2 15,-2-6-2-15,2-11 1 16,-4-7 0-16,0-2-2 16,1-4 8-16,-3-10-1 15,2-2-4-15,0-5 2 16,-4 1-3-16,2 1 0 0,-3 4 1 15,-2 5 0-15,0 4-1 16,0 5 0-16,0 1-5 16,3 4-3-16,0 7 8 15,4 2 0-15,2-1-1 16,1 1 2-16,2-4-2 16,0-2 0-16,3-4 1 0,-1 0 0 15,1-3 0-15,-1-4 2 16,1-9 0-16,-3-3 0 15,-4-5 0-15,0-4 1 16,-4-1 0-16,-4-4-1 0,0 0 4 16,-12 0 1-16,0 4-1 15,-3 5 0-15,-2 4 3 16,5 5 1-16,4 8-2 16,3 2-5-16,5 2-6 15,0 0 2-15,3 10-6 16,10 7-18-16,3 0-30 0,4 1-115 15,-3 0-331-15</inkml:trace>
  <inkml:trace contextRef="#ctx0" brushRef="#br0" timeOffset="45501.5469">2338 9525 437 0,'3'1'333'15,"-1"-1"-247"-15,0 0-13 16,8 7-42-16,7 6-26 15,1 7 0-15,1 4-1 0,5 7-3 16,-4 3 1-16,-8 3-1 16,-5-3-6-16,-5 2-21 15,-2-9-25-15,-13-8-74 16</inkml:trace>
  <inkml:trace contextRef="#ctx0" brushRef="#br0" timeOffset="49761.2577">4991 9200 502 0,'-5'-16'15'0,"-2"-4"53"15,1 5 11-15,3-2-20 16,-1 1-5-16,1 4-8 15,3 1-11-15,0 4-23 0,0 5-4 16,0 2-5-16,0 11-4 16,1 12-10-16,1 13 11 15,0 9 0-15,-2 8 2 16,0 2 1-16,0 2 3 16,-4-5-7-16,3-5 2 15,-1-10 1-15,2-7-2 0,0-12 0 16,3-8 1-16,9-10-3 15,2 0 4-15,2-18 3 16,2-6 0-16,2-4-3 16,-5-3 0-16,-1 2-2 0,-2 2 0 15,-5 8 1-15,-1 5 0 16,-3 3 0 0,-3 5-1-16,2 6 3 0,0 0-5 15,0 10-4-15,3 7 4 16,2 5 3-16,6 6 1 0,-1 7-2 15,2 0 1-15,3 4-1 16,-2-5 2-16,-3 2-2 16,-2-6 1-16,0 0 0 15,-2-7-1-15,-1-5-34 16,2-9-87-16,1-9-216 16</inkml:trace>
  <inkml:trace contextRef="#ctx0" brushRef="#br0" timeOffset="50136.2444">5404 9240 143 0,'-7'-6'543'0,"-5"1"-538"16,0 5 68-16,4 2-43 15,1 11-17-15,0 9-9 0,0 10 1 16,2 4-2-16,2 8 0 15,3 0 0-15,0 3-2 16,3-3 0-16,9-7 0 16,2-9 0-16,2-8-2 15,4-8 1-15,3-10-2 16,-1-2 1-16,0-12 2 0,-1-12 0 16,2-6-1-16,-4-9 2 15,-5-7-1-15,-4-4 0 16,-7 0 1-16,-3 2 0 15,0 7 0-15,-10 9 4 0,-6 11 5 16,-4 13 1-16,-5 8-10 16,3 7-5-16,3 13 3 15,1 5-1-15,4 2-35 16,12-1-107-16,2-4-363 16</inkml:trace>
  <inkml:trace contextRef="#ctx0" brushRef="#br0" timeOffset="50511.205">5765 9216 682 0,'-8'-5'17'0,"-3"0"34"16,0 3 15-16,4 2-44 15,2 7-10-15,1 7-11 16,2 7-1-16,2 5 0 15,0 8 1-15,2-1-2 0,5 3 2 16,3-6-1-16,2 1 1 16,0-6 0-16,5-10-3 15,-2-3 1-15,4-11 1 16,-2-1 1-16,1-7 2 16,0-12 1-16,-3-6-3 0,0-8 3 15,-3-3-1-15,-9-7-1 16,-3 1 5-16,0 2 1 15,-13 6-1-15,-6 6 2 16,-3 12 6-16,-3 13-8 16,-2 3-5-16,1 14-5 15,2 8-18-15,-1-2-63 0,3-3-280 16</inkml:trace>
  <inkml:trace contextRef="#ctx0" brushRef="#br0" timeOffset="52342.4357">6288 9350 660 0,'0'1'30'0,"0"5"-3"16,0 6-26-16,3 9 3 0,-3 10 25 15,0 11-3-15,0 2-17 16,0 0-6-16,0 1 0 15,0-6-2-15,0-9 0 16,8-12-95-16,1-12-159 16</inkml:trace>
  <inkml:trace contextRef="#ctx0" brushRef="#br0" timeOffset="52701.8006">6805 8838 794 0,'-22'-3'4'0,"1"3"11"15,3 2 9-15,4 15-21 16,-1 10-1-16,5 5-1 16,6 7-1-16,4 8 1 0,0 1 0 15,13 0 0-15,3-3 0 16,3-3-2-16,5-8 1 15,3-11 1-15,-2-6-2 16,1-10 2-16,1-7-2 16,0-7 2-16,-3-15 3 0,0-8-1 15,-7-8-1-15,0-3 0 16,-9 2 1-16,-6 0 0 16,-2 5 12-16,-3 9 2 15,-18 12-4-15,-3 12-8 16,-5 2-9-16,-5 21 3 0,-1 8-16 15,-2 4-78-15,3-3-409 16</inkml:trace>
  <inkml:trace contextRef="#ctx0" brushRef="#br0" timeOffset="55706.9526">21024 6150 520 0,'-4'-16'48'0,"0"-2"25"16,2 4-9-16,2 1 2 16,0 7-29-16,0 1-18 15,0 5-7-15,0 10-11 16,2 11-7-16,2 6 4 15,0 8 2-15,1 9 1 0,-3 3-1 16,-1 0 1-16,1 1-1 16,0-5-1-16,1-8 3 15,3-8-1-15,5-9 0 16,1-9 1-16,5-9-1 16,4-5 1-16,2-17 1 0,1-6-2 15,-2-6 1-15,-1-4-1 16,-5 3-1-16,-5 3 3 15,-4 5-2-15,-4 7-1 16,0 7 2-16,-3 8 2 16,0 5 9-16,0 4-9 15,0 15-11-15,0 6 7 16,0 13 1-16,0 5-1 0,5 10 0 16,2-1 1-16,-2-1 0 15,2-2 1-15,-1-7-6 0,-2-10-23 16,1-13-30-16,0-8-44 15,0-11-119-15</inkml:trace>
  <inkml:trace contextRef="#ctx0" brushRef="#br0" timeOffset="56081.8953">21523 6203 646 0,'-9'-8'29'16,"1"-1"-13"-16,3 3 54 16,3 6-52-16,2 0-13 15,-2 9-10-15,2 13 2 16,-1 1 2-16,1 9 2 16,0 2-2-16,0 1 2 15,0 3-3-15,3-8 4 0,6-5-3 16,2-3 0-16,0-13 0 15,1-8 0-15,6-1 1 16,-1-16 3-16,0-10-1 16,2-3-1-16,-7-7 1 0,-4-1-1 15,-5-2 1-15,-3 1 4 16,-6 6 13-16,-10 5-2 16,-2 10 2-16,-1 4-5 15,0 11-12-15,1 2-3 16,6 7-2-16,5 6 3 15,7 3-41-15,0-2-81 0,9-5-173 16</inkml:trace>
  <inkml:trace contextRef="#ctx0" brushRef="#br0" timeOffset="56488.1135">21852 6109 619 0,'0'-6'49'16,"-7"1"-35"-16,2 5 55 0,0 0-63 16,2 0-12-16,-1 7 5 15,2 4 1-15,-1 0-1 16,1 0 1-16,-4 1 0 16,2 1 0-16,-1-3 0 15,0 5-1-15,-2 0 1 16,1 2 0-16,2 1 0 0,3 1 0 15,1-3 0-15,0 2-1 16,11-6-2-16,3-1 4 16,3-7-3-16,2-4 4 15,4 0 0-15,-1-11 0 16,-1-3 0-16,1-8-1 16,-5 1 1-16,-5-2 0 15,-7-2 2-15,-5-2 10 0,0-2 4 16,-12 6 6-16,-7 0-3 15,-2 4-3-15,-2 8-13 16,1 7-6-16,5 4 0 16,5 7-6-16,11 6-67 15,1 1-95-15</inkml:trace>
  <inkml:trace contextRef="#ctx0" brushRef="#br0" timeOffset="56709.3206">22208 6138 699 0,'-3'-10'22'0,"-1"-2"49"16,8 1-30-16,16-3-41 0,4 4 2 15,7-3-3-15,4 0 4 16,-3 3-4-16,-1 3-5 15,-9 0-83-15,-7 3-43 16,-10 0-119-16</inkml:trace>
  <inkml:trace contextRef="#ctx0" brushRef="#br0" timeOffset="56881.2029">22344 5977 517 0,'-6'-7'83'0,"2"0"19"15,2 1-14-15,2 4-47 16,0 2-28-16,0 2-6 15,2 16-8-15,2 3 3 16,-3 12 5-16,-1 6-2 16,0 4-4-16,0 1 2 0,0 1-2 15,0-7-10-15,0-11-111 16,0-14-147-16</inkml:trace>
  <inkml:trace contextRef="#ctx0" brushRef="#br0" timeOffset="57287.403">22673 5754 694 0,'0'-14'16'0,"0"1"-6"15,0 1 60-15,2 6-58 16,-2 6-7-16,0 0-6 15,0 6-5-15,0 13-4 16,-7 4 8-16,0 8 3 16,-1 3 0-16,-4 3-2 0,5 1 4 15,4-4-5-15,-1-2 2 16,4-2 2-16,0-7-2 16,11-8 0-16,4-5 0 15,0-6 1-15,7-4 1 16,2-7 2-16,-2-8-2 15,-2-3 0-15,-4-1-1 0,-5-2 1 16,-5 2 0-16,-6 5 1 16,-2 3 6-16,-13 6 3 15,-2 4-8-15,-2 1-6 16,0 1 1-16,2 6 0 16,7 2 0-16,7-3-70 0,3-5-120 15</inkml:trace>
  <inkml:trace contextRef="#ctx0" brushRef="#br0" timeOffset="57775.2141">22929 5740 327 0,'-13'-4'359'0,"8"-3"-348"0,5 0 49 16,3 2-42-16,16 3-19 16,-2 2 4-16,5 0-5 15,-2 3 1-15,-4 11-1 16,-4 3-1-16,-6 4 2 0,-6 2 0 16,0 2-1-16,0 2 4 15,-10-2-2-15,3-7 0 16,0-4 1-16,4-3-1 15,3-9 1-15,0-2 4 16,7-8 3-16,3-8-4 0,3-7-4 16,5-7 2-16,-2-8 2 15,0-1 7-15,-1-4 0 16,-5 6 3-16,0 3-1 16,-5 7 0-16,-3 9 5 0,-2 8-3 15,0 8-8-15,0 2-7 16,0 10-5-16,0 8 4 15,0 7 1-15,0 5 0 16,2 2 0-16,8 5 1 16,2-2-2-16,-2-1 2 15,2-6-2-15,1-1 1 0,3-7 1 16,1-6-1-16,-2-7-12 16,2-7-88-16,0-3-468 15</inkml:trace>
  <inkml:trace contextRef="#ctx0" brushRef="#br0" timeOffset="59309.4033">4733 8869 727 0,'-15'-20'37'0,"-2"2"-20"16,0 7 35-16,2 10-20 0,-5 1-16 15,-1 14-9-15,1 16-4 16,-2 13-3-16,2 18 0 16,2 19 3-16,5 18 4 15,6 18 0-15,7 9 1 16,0 3-5-16,14-3-1 0,11-11 1 16,8-18-5-16,10-21-1 15,9-20-16-15,7-17-17 16,10-18-50-16,8-20-145 15</inkml:trace>
  <inkml:trace contextRef="#ctx0" brushRef="#br0" timeOffset="59809.3525">7294 8369 715 0,'-12'-5'11'15,"0"1"31"-15,3 0 17 0,3 2-24 16,6 2-18-16,0 0-11 15,13 10-9-15,16 7 0 16,10 8 5-16,10 9-2 16,5 14 12-16,-2 10 0 0,-3 11-5 15,-12 9-1-15,-10 10 0 16,-15 6 1-16,-12 3 2 16,-10 1-6-16,-19-4-1 15,-8-2 0-15,-14-9-35 16,-8-12-52-16,-9-17-451 15</inkml:trace>
  <inkml:trace contextRef="#ctx0" brushRef="#br0" timeOffset="65905.902">4630 10358 506 0,'-15'2'4'0,"0"-2"11"16,3 0 42-16,5 0-14 15,3 0 1-15,4-5-14 0,2-3-1 16,12 1-16-16,8-4-5 16,5-1 3-16,7 0-1 15,7-3-2-15,6 1 1 16,2-2-1-16,12-2-5 16,4-3 3-16,4-1-3 0,3-3-1 15,3 0-1-15,0 0 0 16,-1-2-3-16,3 4 7 15,0-2-5-15,1 0 1 16,-3 4 0-16,-5-3-2 16,-3 3 2-16,-4 2 1 0,-6-3-3 31,-2 2 2-31,-2 1-1 0,-3-2 0 0,-2 1 0 16,3 2 0-16,-7-2 2 15,5 3-2-15,-3-2 0 16,5 1 2-16,3 1-1 0,4-1 3 15,6 0 1 1,8-2-1-16,5 3-1 0,4-1 0 16,5-1 0-16,6-3 0 15,-4 1 9-15,2-1 1 16,-9 2 6-16,2 0 1 16,-7 0-5-16,-8 2-7 15,-1 1-3-15,-8 2-4 0,-3 0 3 16,-5 1-3-16,-4 1-1 15,-4 1 1-15,-1 3-1 16,-3 0 0-16,-5 1 0 0,0 1 0 16,-5 1-1-16,-4 0 2 15,-3 5-2-15,-6-3-14 16,-7 4-19-16,-9 0-25 16,-6 0-82-16,-21 5-64 15</inkml:trace>
  <inkml:trace contextRef="#ctx0" brushRef="#br0" timeOffset="66835.1519">4874 10428 224 0,'-12'5'32'0,"-1"0"23"15,3 0 10-15,1-1-14 16,2-1-16-16,1-1 11 15,2-2 7-15,4 0-2 0,0 0-6 16,0 0-21-16,6-3-14 16,7-3-7-16,2-1-1 15,9-1-2-15,5-3 1 16,7-2 2-16,4-1 3 16,6-4 15-16,3 1-1 15,7-5-12-15,4-1 1 0,7-1-4 16,3-1-1-16,3-1 0 15,10-1 1-15,2 0-5 16,-2 1 2-16,4-1-2 16,-1 0 1-16,-1 4 0 15,-5 0-1-15,-2-3 0 16,-2 7 1-16,-1-1-3 0,-6 1 3 16,-4-1 0-16,-4 2-2 15,-7 0 3-15,0 2-2 16,-8-1 1-16,3 0 2 15,-6 1 1-15,1 0 2 0,0 0 4 16,-1 2-3-16,2 0-1 16,0 1-1-16,0-1-2 31,1 2 0-31,1-3-1 0,1 2-1 16,0-1 1-16,-1 2-2 15,2 1 1-15,-1 1 3 16,-4-2 1-16,0 2-3 0,0 1 3 15,2-2-5-15,0 3 1 16,2-4-1-16,2-1 0 16,3 0 1-16,-2-2 1 15,0 1-2-15,-1 0 1 16,-4 0 0-16,0 0-2 0,-5-1 4 16,-4 4-4-16,-4 1 2 15,-5 1 1-15,-6 2-2 16,-6 1 0-16,-6 3 1 15,-5 3-3-15,-5 0-50 16,0-4-145-16</inkml:trace>
  <inkml:trace contextRef="#ctx0" brushRef="#br0" timeOffset="72013.6412">7793 6275 120 0,'0'0'30'0,"0"0"-25"16,0-2-2-16,0 0 1 15,0 1-3-15,1-1 1 16,1 2-2-16,2-2 1 16,-1 2-1-16,2 0 1 15,-2-1-2-15,-1 1 1 0,0 0-7 16,-1 0-114-16</inkml:trace>
  <inkml:trace contextRef="#ctx0" brushRef="#br0" timeOffset="72670.3378">7748 6260 161 0,'-4'0'17'0,"-1"0"-15"15,-1-1 11-15,3-1 16 16,-1 1 7-16,-1-2 11 15,2 0 14-15,-5-1 2 16,3 4-25-16,-1-1-14 0,1 1-11 16,-2 0-9-16,1 0-2 15,1 0 2-15,1 0 0 16,3 0 7-16,-1 1 16 16,2-1-3-16,0 0-3 15,7 0-12-15,9 0-3 0,4 0-3 16,7-1 0-16,5-3-2 15,5 1-1-15,-5-3 2 16,-2 2-2-16,3-1 0 16,-7 2 2-16,-6-1-2 15,-3 3 1 1,-7 1 0-16,-3 0-2 0,-5 1 0 0,-2 8 1 16,0 1-16-16,-7 1-55 15,-4 2-65-15</inkml:trace>
  <inkml:trace contextRef="#ctx0" brushRef="#br0" timeOffset="72998.496">7723 6403 298 0,'-17'4'14'0,"3"1"64"16,0-1-28-16,5-2-5 15,0 3 0-15,4-3-16 16,0 0-10-16,5-1-3 16,0 1-8-16,10-2-4 15,6 0 5-15,6 0 3 16,5-3 2-16,7-6 7 0,1 0-7 16,5-2-2-16,0-2-2 15,-1 3-5-15,-3 1-3 16,-2 0-3-16,-5 4 2 15,-6-1 0-15,-4 5-1 16,-11 1 0-16,1 0 1 0,-9 0-5 16,0 7-29-16,-7 1-40 15,-8-2-77-15</inkml:trace>
  <inkml:trace contextRef="#ctx0" brushRef="#br0" timeOffset="76976.5266">9215 6125 39 0,'-2'0'60'16,"2"0"-58"-16,-2 0-2 0,2 0 1 16,-3 0-1-16,1 0 1 15,0 0 35-15,-1-2 14 16,1 0 15-16,0 1-10 16,-4-3 1-16,3 3 4 15,1-1-25-15,0-2 1 16,-1 2-6-16,3 0-1 0,0 2-1 15,0-3-3-15,0 3-5 16,0 0-3-16,0 0-9 16,7 0-7-16,4 0-3 15,3 1 4-15,3 5-2 0,2 1 2 16,4 2 2-16,1-1-1 16,1-2 4-16,0 1-1 15,0-1-1-15,0-1 0 16,-1-3-2-16,-2 0-1 15,-3 0 2-15,-3-2-2 16,-2 0-2-16,-2 2 2 0,-5-1-8 16,-4 3-91-16,-3-1-65 15</inkml:trace>
  <inkml:trace contextRef="#ctx0" brushRef="#br0" timeOffset="77476.5163">9157 6314 270 0,'0'0'100'0,"0"0"-41"16,2 0-11-16,8 0-24 16,0 0-3-16,5 0-9 15,2 0-4-15,5 0 0 0,2 4 6 16,0-1 5-16,3 1-2 16,0-1 2-16,0-1-3 15,-3 0-6-15,-2 0-4 16,0-2-1-16,-3 1 0 0,-2-1 5 15,0 0-4-15,-2 0-5 16,-2 0 1-16,-4 0-9 16,-4 0-185-16</inkml:trace>
  <inkml:trace contextRef="#ctx0" brushRef="#br0" timeOffset="87304.2766">13287 4971 421 0,'0'-7'49'0,"0"-2"-15"16,-2 2 24-16,1 3-4 16,1-1-24-16,0 3-10 15,0 0-13-15,0 2-5 16,1 0-3-16,7 0-1 0,-1 6 2 16,0 2 1-16,0 5 1 15,1 1 1-15,-3 4 0 16,1 4 0-16,-3 1 0 15,1 0-1-15,-1 0-2 16,0-2 4-16,1-4-4 16,0-8 1-16,2 0 1 0,1-6 2 15,0-3 12-15,6 0 35 16,6-13-3-16,6-6-23 16,4-6-9-16,7-8-5 15,7-4-3-15,5-2-4 0,5-4-1 16,4 0 1-16,6-3-2 15,0 3 1-15,-2 2-1 16,-2 2 2-16,-6 3 3 16,-7 4 2-16,-9 6-5 15,-4 0 3-15,-5 7-3 16,-4 3 0-16,-7 3-1 0,0 6-3 16,-7 4 0-16,4 1 0 15,-11 2-5-15,-3 9-12 16,-2 0-62-16,-16-4-163 15</inkml:trace>
  <inkml:trace contextRef="#ctx0" brushRef="#br0" timeOffset="97211.4784">16253 8394 373 0,'-4'7'79'0,"1"-4"-57"16,-2-1 0-16,5-2-9 0,0 0-5 16,0 0-4-16,2 0 3 15,4-2-3-15,3-1 0 16,1-2-2-16,3-2-2 16,3-3 2-16,2 0 0 15,3-5-1-15,6-2 2 16,4-5 0-16,7-4 6 0,3-3 10 15,7-5-4-15,6-3-5 16,6-8 1-16,4-5-6 16,9-4 1-16,2-4 3 15,2-6 2-15,7-4-2 0,4-2 0 16,4-3-8-16,1 0 2 16,6-4-2-16,7-3-1 15,-2-6 1-15,8 1-1 16,5-6 2-16,0-2 1 15,5-3-2-15,4-1 2 16,2 3 5-16,3-3-2 0,3-3-1 16,3 0-1-16,3-3-3 15,-3-4 2-15,6-1 2 16,-1-1-2-16,2-4 5 16,6-3 3-16,-2-1 0 15,8-5-1-15,0 1-5 0,5-1-2 16,0 3-2-16,-5-1 0 15,2 5 0-15,-2 1 1 16,-3-1-2-16,-4 1 3 16,-3 6 3-16,-3 0 7 15,-3 3-2-15,-5 4-2 0,-10 6-4 16,-6 4 5-16,-7 2 7 16,-9 3 3-16,-6 8-4 15,-3 3-10-15,-1 0-5 16,-5 6 1-16,2 2-2 15,-5 7 1-15,-9 3-9 0,-8 3-73 16,-21 8-152-16</inkml:trace>
  <inkml:trace contextRef="#ctx0" brushRef="#br0" timeOffset="98118.0219">15413 6762 563 0,'-7'0'9'16,"5"-4"25"-16,6-1-24 15,16-4-15-15,9-4-1 16,10-1 6-16,15-4-1 0,9-2 0 16,10-6 2-16,10-5-2 15,11 1 2-15,8-6 0 16,8-3-2-16,3 0 2 15,9 2-1-15,5-1-1 16,6 1 2-16,1-1-2 0,10 3 1 16,9-2 2-16,5-4 1 15,8-4 7-15,4 0 11 16,8-5 0-16,7-2-10 16,5 4-6-16,5-2-2 15,2 0 0-15,7 2 1 0,-1-2-5 16,-1 0 3-16,3 0 0 15,4-2-2-15,1 2 4 16,-1-1 0-16,6-3 1 16,-2 2 1-16,2-3-2 15,1 0 5-15,-1 0 8 0,-1-2-5 16,-2 0 5-16,-1-1 1 16,-5 1-1-16,-5 0-2 15,-6 0-2-15,-9 4-7 16,-11 5-1-16,-14-1-1 15,-14 10-3-15,-12 2 0 0,-15 5-1 16,-14 1 0-16,-15 5 1 16,-6 4-1-16,-13 2-3 15,-13-3-81-15,-15-4-164 16</inkml:trace>
  <inkml:trace contextRef="#ctx0" brushRef="#br0" timeOffset="99496.1337">17290 8715 585 0,'0'-4'3'16,"0"-8"1"-16,9-4-6 15,4-2 1-15,5-5 0 16,5-2-1-16,5-7 1 0,5-2 3 15,9-7-4-15,4-6 1 16,8-4 3-16,5-7-2 16,7-7-1-16,3-7 2 15,10-9-1-15,7-5 0 16,6-11 1-16,12-4 1 16,7-8 3-16,8-2-2 0,7-3-1 15,6-2 1-15,6-1-2 16,4-3 1-16,2-2 3 15,7 0-3-15,-1-5 1 16,3-2 2-16,6-4-2 16,-3-7 9-16,9-4 6 0,1-6 1 15,9-3 0-15,-4 0-1 16,-1-1 0-16,1 8-1 16,-8 2-2-16,-5 7-11 15,-9 7 0-15,-7 9-3 0,-9 3 2 16,-4 6-2-16,-12 7 1 15,-4 9 4-15,-12 6-2 16,-10 10-3-16,-14 10-1 16,-16 12 1-16,-17 4-33 15,-23-1-212-15</inkml:trace>
  <inkml:trace contextRef="#ctx0" brushRef="#br0" timeOffset="129480.239">4253 11181 472 0,'-5'0'39'0,"2"-6"28"15,-3-3 19-15,5 0-33 16,1-4-19-16,0-1-15 0,3 3-3 15,6-1 0-15,0 1 0 16,2 6-6-16,-2 0-1 16,1 5-2-16,3 0-5 15,-2 8-2-15,1 9 2 16,-1 5-2-16,0 9 2 16,-4 6 2-16,-1 3 0 0,-3 0 1 15,-3 0 0-15,0-4 0 16,0-4 0-16,0-7-1 15,0-6 3-15,0-6-1 16,0-6-4-16,0-7 3 16,0 0 1-16,0-11 25 0,0-12-12 15,6-7-16-15,-1-8-1 16,2-3 0-16,2 0-1 16,-2 3 0-16,4 6 0 15,-4 9-1-15,1 5-2 16,-1 9 1-16,0 8-2 15,0 1-2-15,2 7 2 0,0 11 1 16,3 3 3-16,1 8-1 16,3 3 0-16,-3-4 1 15,3 3-2-15,0-4 0 16,-2-8 3-16,3-6-3 0,-2-6 0 16,0-7 3-16,-2 0-2 15,1-11 3-15,-3-9 3 16,-2-6-1-16,-1-5-4 15,0-4 4-15,1-3-1 16,-2 2-1-16,1 4 0 16,0 4-3-16,-1 6-1 0,2 8 2 15,-4 7-4-15,1 7 2 16,1 3-2-16,2 12 1 16,0 10 1-16,2 5 3 15,3 8-3-15,-1 6 1 16,-1 8 2-16,3-2-1 0,-2-4 0 15,-1-1-4-15,-1-11-13 16,0-7-19-16,-1-11-16 16,1-9-43-16,0-7-121 15</inkml:trace>
  <inkml:trace contextRef="#ctx0" brushRef="#br0" timeOffset="129686.8163">5025 11273 594 0,'2'-4'52'0,"-2"4"45"16,2 0-41-16,1 4-44 0,4 6 3 15,0 6 13-15,-1 6-6 16,0 3-10 0,1 2-5-16,-1-1-5 0,-3-4 1 0,-1-2-2 15,0-8-7-15,-2-8-17 16,0-4-49-16,0-11-119 15</inkml:trace>
  <inkml:trace contextRef="#ctx0" brushRef="#br0" timeOffset="129858.707">5015 10919 656 0,'-15'-1'108'0,"5"-5"-52"16,4 2-12-16,6 4-28 15,0 0-12-15,9 3-11 16,8 9 9-16,0 2-22 16,3 4-96-16,-2 2-181 15</inkml:trace>
  <inkml:trace contextRef="#ctx0" brushRef="#br0" timeOffset="130233.6301">5203 11196 616 0,'4'3'82'0,"-1"1"-26"16,6 5-18-16,1 2-4 15,0 3-11-15,5 4-12 16,-1 2-5-16,-4-1-2 16,4 1-4-16,-6-3 3 0,-3-2-2 15,-1-6-1-15,-2-4 2 16,-1-1-1-16,-1-4 2 15,5-4 6-15,-2-8 13 16,4-8-14-16,0-1-6 16,5-3-2-16,0 3 0 0,0 2 0 15,-2 2 0-15,-2 9 4 16,1 2 16-16,-2 4-3 16,1 2-6-16,2 6-9 15,1 13-1-15,2 6 5 16,-4 11-3-16,-4 7 6 0,-2 7-3 15,-3 2-5-15,0-2-2 16,-3-10-30-16,-4-12-53 16,-3-18-165-16</inkml:trace>
  <inkml:trace contextRef="#ctx0" brushRef="#br0" timeOffset="131325.6705">4090 12061 651 0,'2'-14'16'0,"-2"3"32"16,0 3 18-16,0 8-25 0,0 1-14 15,0 18-29-15,2 15 2 16,-1 9 1-16,-1 12 7 16,0 3-2-16,0 1-5 15,0-8 1-15,0-10-1 16,0-11-2-16,4-10 3 16,3-12-3-16,3-8 0 0,-2-6 10 15,4-16-2-15,2-4-4 16,-1-5 1-16,2 3-1 15,-6 3-2-15,0 6 0 16,-4 6-2-16,-1 8 2 16,0 5-2-16,-2 1-7 0,-1 12 0 15,3 6 8-15,3 3 0 16,6 3 2-16,1-2-2 16,4-1-1-16,3-7 2 15,6-5 1-15,0-7-1 16,4-3 2-16,-4-6-2 15,-2-9 2-15,-6-9-2 16,0-1 2-16,-9-7 0 0,-6-1 4 16,-4-5 15-16,0-3-1 15,-7 2-2-15,-7 2-5 16,1 2-6-16,-3 10-4 0,3 8-3 16,1 9-1-16,5 8-4 15,3 8 1-15,4 11-28 16,2 8-33-16,10-2-40 15,5 3-172-15</inkml:trace>
  <inkml:trace contextRef="#ctx0" brushRef="#br0" timeOffset="131777.3472">4630 12548 566 0,'-7'-7'122'0,"0"0"-33"15,0 0-22-15,-1 5-38 16,1 2 1-16,1 2-23 15,0 8-7-15,3 7 1 16,-2 2-1-16,2 4 0 0,3 0 2 16,0-1-3-16,0-1 1 15,0-3-2 1,8-5 0-16,2-3 1 0,1-6-7 16,2-4 6-16,1 0 2 15,1-6 3-15,-1-10 1 16,2-3-3-16,-4-6 0 0,-3-4 1 15,-6 2 2-15,-3-1-1 16,0 1 10-16,-5 8-5 16,-10 4-7-16,-4 12-3 15,0 3-2-15,-1 7 0 16,2 12 5-16,4 3-18 0,3-1-34 16,7-4-92-16,4-2-298 15</inkml:trace>
  <inkml:trace contextRef="#ctx0" brushRef="#br0" timeOffset="132167.9501">4884 12611 347 0,'0'0'425'16,"0"0"-365"-16,-4 0-7 0,2 3-33 16,-3 11-11-16,1 6 2 15,-1 7-3-15,2 5-5 16,-3 5 1-16,5 1-3 16,1 3-1-16,-7-6-14 15,6-8-61-15,-1-14-210 16</inkml:trace>
  <inkml:trace contextRef="#ctx0" brushRef="#br0" timeOffset="132716.6861">5101 12111 509 0,'0'-3'272'15,"-8"-5"-268"-15,5 2 17 0,3 6 2 16,0 0 3-16,2 11-28 16,4 9 0-16,1 7 2 15,-2 3-1-15,2 6 2 16,-2 0 0-16,0-6-1 16,2-5 1-16,-2-7-1 15,-2-8 1-15,3-6-1 16,1-4 2-16,-1-7 15 0,1-5 5 15,1-8-18-15,1-3-2 16,2 1-2-16,-4 1 0 16,-1 5 1-16,-3 5-1 0,-1 6-1 15,-2 5 1-15,0 0-9 16,0 8 4-16,0 7 5 16,2 1 0-16,4 3 0 15,2 3 1-15,3-4-2 16,4-4 2-16,-3-1-2 15,3-6 2-15,-1-6 2 0,0-1-3 16,-1-3 4-16,-4-9 4 16,-1-6 5-16,-2-4-3 15,-2-6-5-15,-4-3 0 16,0-2 9-16,-4 0 3 0,-4 5-8 16,2 7-10-16,-3 4 3 15,2 11-6-15,1 6-5 16,2 12-13-16,4 7-21 15,0 6-23-15,4 2-115 16,7-2-425-16</inkml:trace>
  <inkml:trace contextRef="#ctx0" brushRef="#br0" timeOffset="132904.1973">5485 12366 570 0,'0'4'132'0,"0"-4"-11"16,2 3-41-16,3 3-37 15,-3 6-28-15,6 8-7 16,1 8 9-16,-3 6-8 16,6 9-4-16,-7 2-3 15,-5 3-1-15,0-4-3 0,0-3-34 16,-13-10-31-16,-1-12-76 16,-4-12-440-16</inkml:trace>
  <inkml:trace contextRef="#ctx0" brushRef="#br0" timeOffset="135236.0354">6642 11394 562 0,'0'-16'28'16,"0"-2"57"-16,0 6-5 16,0 1-23-16,2 4-19 15,0 5-15-15,-1 2 0 0,3 9-17 16,-1 14-7-16,1 9 8 16,-1 11 4-16,-1 5-4 15,-2 4 0-15,0-2-6 16,0-3 0-16,0-7 0 15,0-9 2-15,0-6-4 0,0-12-9 16,0-12-27-16,8-1-26 16,4-14-78-16,0-17-191 15</inkml:trace>
  <inkml:trace contextRef="#ctx0" brushRef="#br0" timeOffset="135454.7756">6537 11355 544 0,'-12'0'22'16,"12"-4"52"-16,5-6-26 0,19-3-41 15,10-3 1 1,10 0-1-16,7 0 2 0,1 0-1 16,2 7-3-16,-4 2-3 15,-4 5-2-15,-12 2 1 16,-12 3 0-16,-7 12-8 15,-10 2-91-15,-5 5-102 0</inkml:trace>
  <inkml:trace contextRef="#ctx0" brushRef="#br0" timeOffset="135620.8694">6819 11491 270 0,'0'0'122'0,"0"0"-68"16,0 0-17-16,2 0-25 15,2 0-10-15,-2 0-2 16,-2 1 0-16,3 4 0 0,-3 5-15 16,2-5-144-16</inkml:trace>
  <inkml:trace contextRef="#ctx0" brushRef="#br0" timeOffset="135829.0577">6656 11754 466 0,'-20'18'24'16,"2"-7"54"-16,8 0 17 15,10-8-53-15,4-3-14 16,20 0 9-16,13-3 12 0,9-9-29 16,8 1-13-16,3-4-2 15,1 3-3-15,-5 3-2 16,-6-2-33-16,-11-3-143 15,-5 0-384-15</inkml:trace>
  <inkml:trace contextRef="#ctx0" brushRef="#br0" timeOffset="137079.8127">6613 11585 519 0,'-5'0'39'16,"5"0"27"-16,2-7-29 16,13 0-24-16,9 0-9 15,8 0-2-15,8 1 1 0,5 1-4 16,6 1 0-16,0-3-19 15,0-2-204-15</inkml:trace>
  <inkml:trace contextRef="#ctx0" brushRef="#br0" timeOffset="137517.2766">7411 11205 610 0,'-8'-12'61'0,"1"4"15"16,3 4-25-16,3 4-14 16,1 2-11-16,0 14-26 15,0 11-2-15,0 15 4 16,0 11 1-16,0 15 1 15,0 12 2-15,0 11-2 16,0 5-3-16,0-5 1 16,0-5-1-16,1-15-35 0,5-17-39 15,2-22-11-15,4-18-51 16,5-14-320-16</inkml:trace>
  <inkml:trace contextRef="#ctx0" brushRef="#br0" timeOffset="138033.1505">7740 11412 107 0,'-8'-13'606'0,"-1"5"-562"16,-1 4 14-16,7 4-31 0,-1 9-16 16,4 9-13-16,0 7 1 15,0 7 2-15,0 6-2 16,6 0 2-16,1 2 0 15,0-5 0-15,0-6-1 16,4-9-1-16,0-12 2 0,3-8-1 16,-1 0 5-16,1-12-1 15,1-8-3-15,-3-5 1 16,2-3-2-16,-2 3 3 16,-5 0-3-16,-1 5 3 0,-2 8-2 15,0 3-3-15,-2 7 4 16,0 2-4-16,1 0-6 15,1 11 4-15,1 1 4 16,2 6 0-16,3-1 0 16,0 0 0-16,2-1 0 15,7-7 0-15,1 0 1 0,1-7-1 16,4-2 0-16,-1 0 1 16,-3-13-2-16,-3-1 2 15,-3-4 1-15,-7-3 2 16,-4-4 0-16,-4-4 0 15,0-3 2-15,-11-2 16 0,-3-1-5 16,0 1-5-16,-1 5-8 16,1 10-4-16,-1 8 0 15,3 7-4-15,3 4-3 16,3 4-38-16,-1 7-25 0,2-1-119 16</inkml:trace>
  <inkml:trace contextRef="#ctx0" brushRef="#br0" timeOffset="138298.7634">8098 11137 671 0,'0'-16'80'0,"12"0"-47"15,14 2-14-15,8 3-13 16,11 9 15-16,6 2-7 0,0 13-3 15,0 12-4-15,-9 10 5 16,-4 13 3-16,-11 13-2 16,-10 12-3-16,-12 13-9 15,-5 10 2-15,-15 8 1 16,-11-2-5-16,-9-6 4 0,-4-3-5 16,-8-10-23-16,-3-12-45 15,-10-17-145-15</inkml:trace>
  <inkml:trace contextRef="#ctx0" brushRef="#br0" timeOffset="141885.5311">11712 11565 627 0,'-5'-18'52'15,"5"1"14"-15,0 1-18 16,5 3-24-16,7 4-13 15,-3 9-4-15,3 0 1 16,1 11-8-16,-6 12 0 0,0 11 2 16,0 5-1-16,-5 8 2 15,-2 3 2-15,0-5-3 16,0-8 0-16,0-7-2 16,0-10 0-16,0-12 1 15,0-8 2-15,6-10 15 0,6-15 21 16,6-7-23-16,5-9-10 15,4-4-1-15,0 3-1 16,-2 2-1-16,-1 11-3 16,-7 4 2-16,-4 13-2 0,-4 8-2 15,-2 4-1-15,-4 10-1 16,-1 9 3-16,3 6 1 16,-2 9-1-16,2 1 3 0,2 2-3 15,2-2 1-15,2-7 1 16,3-4-1-16,1-8 1 15,1-9-1-15,2-7 0 16,-2-2 1-16,4-15 2 16,-3-7 0-16,0-5 0 15,1-3-3-15,-4-3 1 0,3 2 1 16,-3 3-1-16,1 7 1 16,-5 7-1-16,-3 5-1 15,-2 8 3-15,0 3-2 16,0 5-4-16,2 11 3 15,0 8 0-15,2 4 1 0,-1 9 0 16,0 6-1-16,1 0 1 16,-2 0 1-16,4-2-3 15,1-7-27-15,3-8-34 16,-1-9-79-16,5-12-121 0</inkml:trace>
  <inkml:trace contextRef="#ctx0" brushRef="#br0" timeOffset="142057.3955">12622 11717 585 0,'8'-13'104'16,"-1"5"2"-16,-5 8-57 15,2 0-28-15,-2 12-15 0,3 6 6 16,-1 2-2-16,-1 5-6 16,1 1-1-16,-2-1-2 15,-2-4-1-15,0-4-39 16,0-9-101-16,0-8-263 0</inkml:trace>
  <inkml:trace contextRef="#ctx0" brushRef="#br0" timeOffset="142213.6265">12601 11371 767 0,'-3'-6'15'16,"3"5"-5"-16,0 1-10 15,7 12-6-15,8 6 5 16,0 5-69-16,2 2-95 0</inkml:trace>
  <inkml:trace contextRef="#ctx0" brushRef="#br0" timeOffset="142572.9796">12745 11672 439 0,'7'4'92'15,"0"3"4"-15,0 4-40 16,-1 3-16-16,1 7-4 16,-1 1-16-16,1 5-11 15,1-1 0-15,-2-4-4 16,0-2-2-16,-1-6 1 0,0-6-3 16,5-8 9-16,0 0 16 15,4-10 5-15,5-10-20 16,2-7-7-16,5-5 4 15,4-6 3-15,2-2 6 16,-1 1 1-16,1 9-7 16,-7 2-11-16,-5 16 3 0,-5 9 9 15,-7 3-3-15,-2 17-10 16,-5 12 2-16,-1 10 1 16,0 8-1-16,0 4 1 15,-7 5 0-15,-3-5 0 0,-3-1-4 16,4-9-34-16,2-17-53 15,3-10-279-15</inkml:trace>
  <inkml:trace contextRef="#ctx0" brushRef="#br0" timeOffset="144314.9041">11655 12502 662 0,'-4'-11'46'0,"1"2"21"16,-1 6-34-16,4 3-16 15,0 8-7-15,0 16-12 16,0 6 6-16,0 8 1 16,0 8 3-16,0 4 0 15,0 0-4-15,0-4-2 0,0-3-1 16,0-7 0-16,6-9 1 16,2-14-2-16,5-10 0 15,1-3 1-15,5-15 5 16,-1-10-3-16,3-1-2 15,3-3 0-15,-3 2-1 0,-3 7 1 16,-2 6-2-16,-3 7 1 16,-2 7 0-16,-4 0-5 15,-2 13 1-15,-1 4 4 16,3 1 0-16,2 5 1 16,0-3-1-16,3-2 0 15,3-9 1-15,2-4-2 0,5-5 1 16,2-7 1-16,-1-12 0 15,2-10 0-15,0-3 1 16,-5-6-3-16,-8-5 3 16,0-3 0-16,-9 1 0 15,-3 1 7-15,0 6 0 0,-5 8-6 16,-3 10-4-16,-2 15-2 16,1 5-2-16,-1 18 2 15,5 9-36-15,0 5-60 16,3 5-151-16</inkml:trace>
  <inkml:trace contextRef="#ctx0" brushRef="#br0" timeOffset="144658.635">12165 12965 249 0,'-7'6'386'0,"-4"-2"-365"15,2 3 40-15,4 1-43 16,0 7 11-16,0 1-21 16,0 3-4-16,5-1 3 0,0 2-3 15,3-2-2-15,7 0 1 16,1-4-5-16,2-3 4 16,-1-4-2-16,3-7 0 15,2 0 2-15,2-14 1 16,0-4-2-16,-1-7 1 0,-4-2-1 15,-1-3 1-15,-6-1 15 16,-7 3 8-16,0 1-12 16,-5 9-11-16,-10 7-4 15,-1 9 2-15,0 2-3 16,-2 15-1-16,5 3-4 16,3 5-62-16,6-4-102 0</inkml:trace>
  <inkml:trace contextRef="#ctx0" brushRef="#br0" timeOffset="144846.1667">12450 13058 661 0,'0'14'96'0,"0"1"-47"15,-1 8-1-15,-1 7-10 0,-3 8-18 16,1 5-17-16,1 4-2 15,1 0 2-15,-6-4-27 16,1-9-111-16,2-15-166 16</inkml:trace>
  <inkml:trace contextRef="#ctx0" brushRef="#br0" timeOffset="145377.338">12803 12562 793 0,'-13'-1'8'16,"2"-3"23"-16,4 6-16 16,2 14 6-16,4 7-16 15,-2 2-4-15,3 5 1 0,0 2-1 16,0 2 0-16,0-2 0 15,4-5-1-15,1-4 0 16,2-5-1-16,0-9 1 16,5-9-1-16,0 0 0 15,0-9 8-15,3-9-1 0,1-1-6 16,0 1 2-16,-2-2-2 16,-1 6 1-16,-4 3-1 15,-2 4 1-15,-2 7-3 16,0 0-1-16,0 7-1 15,0 7 3-15,6 6 4 16,0-4-4-16,3 2 1 0,2-4 2 16,2-7-3-16,0-5 1 15,1-2 2-15,-2-7 1 16,1-9-2-16,-5-4 3 16,-1-3 3-16,-1-4 8 0,-4-3 4 15,-2-4-1-15,-3 0-2 16,-2 6-9-16,0 1-5 15,0 4-1-15,0 11-1 16,-3 8-2-16,-1 4-4 16,1 12-26-16,-1 12-6 15,2 2-10-15,1 3-120 16,1 3-451-16</inkml:trace>
  <inkml:trace contextRef="#ctx0" brushRef="#br0" timeOffset="145674.1835">13297 12893 629 0,'2'0'109'0,"-2"0"1"16,1-3-53-16,-1 3-16 16,0 0-14-16,0 3-16 0,2 7-9 15,-2 6 0-15,0 5 0 16,0 10-2-16,0-1 0 16,-9 6 0-16,-4-4-24 15,1-4-64-15,1-11-270 16</inkml:trace>
  <inkml:trace contextRef="#ctx0" brushRef="#br0" timeOffset="147535.9171">14880 11778 608 0,'7'-14'52'15,"-1"-6"-6"-15,3 5 3 16,0 0-1-16,-2 0-11 0,-3 3-5 16,-4-1-6-16,0 4-3 15,-18 6-5-15,-13 3-13 16,-14 0-6-16,-10 7 1 15,-11 7-2-15,-7 4 3 16,0 3-2-16,5 1 4 16,10-1-3-16,11-3-1 15,17 0 2-15,17-2-3 0,13-4 1 16,20-5-7-16,22 0 2 16,9-3 9-16,13 0-5 15,2-4 2-15,2 2 2 16,-5-1-3-16,-14 5 1 0,-12 0-1 15,-14 6-1-15,-20 3-3 16,-8 6-3-16,-25 5 6 16,-11 4 3-16,-10 4-1 15,-7 0 0-15,-3-2 1 16,5-4 0-16,5-3 1 0,12-4 0 16,10-5 1-16,9-6 0 15,13-5 2-15,7-1-5 16,14-4 0-16,15 0 1 15,11 0 3-15,13-4 1 16,11-7-3-16,9-1-2 16,4-2 1-16,2-2-2 0,-2-1 1 15,-8 5 2-15,-10 4-3 16,-13 5-3-16,-15 3-20 16,-16 0-3-16,-15 9-38 15,-5 4-89-15,-14-3-306 0</inkml:trace>
  <inkml:trace contextRef="#ctx0" brushRef="#br0" timeOffset="148336.2961">13871 11587 534 0,'-5'-15'82'16,"-1"3"1"-16,3-1-3 16,3 7-45-16,-2 4-12 15,2 2-8-15,0 3-8 0,0 15-8 16,4 7 1-16,-3 7 2 16,3 9 0-16,-4 4 1 15,0-1-1-15,-4 3-1 16,-3-5 0-16,0 0 0 15,1-9 0-15,4-3-1 0,1-3-33 16,1-7-75-16,0-8-94 16</inkml:trace>
  <inkml:trace contextRef="#ctx0" brushRef="#br0" timeOffset="148539.3564">13767 12061 507 0,'-29'7'91'16,"4"-5"-52"-16,6 0 3 16,7-2-28-16,11 0 12 15,2 0-5-15,23-6-18 0,8-2-2 16,11-3 0-16,4 2-1 16,2-1 1-16,-5 2-75 15,-10 4-129-15</inkml:trace>
  <inkml:trace contextRef="#ctx0" brushRef="#br0" timeOffset="148916.0009">13702 12320 569 0,'0'0'69'0,"0"0"-30"15,13-2-5-15,5-5 3 16,6-2-9-16,0 1-18 15,1 1-3-15,2 4 5 0,-1 3-4 16,-6 0-5-16,-3 0-2 16,-5 6 0-16,-2 2-2 15,-8 5 1-15,-1-2-1 16,-1 1 1-16,0 2 1 16,-3 0 0-16,-6 1 3 15,0-3 6-15,0 4-2 0,-2-2-1 16,-2 2-2-16,-1-3-3 15,3 1-2-15,-1 1 5 16,3-3-1-16,2-1 4 16,4-2-4-16,3-2-3 0,5-4 2 15,12-1-1-15,10-2 3 16,7 0 1-16,7-7-3 16,10-3-1-16,1-7-29 15,6-6-84-15,3-6-374 16</inkml:trace>
  <inkml:trace contextRef="#ctx0" brushRef="#br0" timeOffset="150717.5348">15742 11253 552 0,'-7'-23'54'0,"0"7"10"15,4 5-3-15,1 7-8 16,-1 4-21-16,2 9-15 0,-1 20-19 16,-2 14 3-16,1 16 6 15,-4 17 9 1,-2 21-1-16,0 13-3 0,-7 12-5 16,3 6-4-16,2-2-1 15,1-2 0-15,8-16-1 0,2-13 0 16,0-18-3-16,12-20-17 15,8-18-16-15,9-20-32 16,3-17-55-16,8-10-90 16</inkml:trace>
  <inkml:trace contextRef="#ctx0" brushRef="#br0" timeOffset="151248.7049">16139 11672 694 0,'-3'-12'18'0,"-1"3"32"15,4 7-16-15,0 2-7 16,0 13-23-16,0 8-6 16,0 10 2-16,0 8 0 15,0 5 0-15,-2 0 0 0,-3 1 0 16,3-7 0-16,-2-6 1 15,4-10 1-15,0-9-2 16,4-7-2-16,5-5 1 16,2-1 4-16,5-7 2 15,2-6-3-15,-2-5 0 0,3-4-1 16,0 2-1-16,-4 3 1 16,-7 4-2-16,-1 4 1 15,-2 2 1-15,-3 7-2 16,-2 0-3-16,0 2 1 15,4 9 1-15,-1-2 2 16,5 5 1-16,6-2-1 0,3 0 0 16,3-4 0-16,6-4 0 15,-1 1 1-15,2-5-1 16,-2 0 1-16,-4-11 1 16,-1-3-1-16,-3-2 1 0,-6-4 2 15,-3-4 11-15,-4-4 9 16,-3-2-5-16,-1 0-1 15,0 1-3-15,0 8-6 16,-1 3-5-16,-3 9-3 16,4 9-4-16,-2 2-12 0,2 16-48 15,0 4-24-15,0 6-119 16</inkml:trace>
  <inkml:trace contextRef="#ctx0" brushRef="#br0" timeOffset="151592.4298">16597 12058 501 0,'0'3'51'0,"-2"1"2"16,-5 4-18-16,6 7-15 16,-6 2 1-16,7 5-15 0,0-1-2 15,0 1 0-15,7-2-1 16,0-3 0-16,1-2 5 15,3-5 1-15,2-1 2 16,1-6 3-16,1 0 0 16,2-3-1-16,1-6-2 0,1-5-3 15,-2-1 4-15,0-8 1 16,-8 1 2-16,-4-5 6 16,-5 5 2-16,0-1-5 15,-16 4 5-15,-6 7 1 16,-5 8-13-16,-2 1-9 15,-1 8-1-15,3 8-15 0,3-3-44 16,9-2-100-16</inkml:trace>
  <inkml:trace contextRef="#ctx0" brushRef="#br0" timeOffset="152004.4434">16904 11910 702 0,'-8'0'85'15,"8"-4"-5"-15,19-5-56 16,6 2-7-16,11 0-4 15,6 2-10-15,0 3-3 16,5 2 0-16,-6 0 1 16,0 0-14-16,-8 3-31 0,-10 1-53 15,-9-2-64-15,-6-2-96 16</inkml:trace>
  <inkml:trace contextRef="#ctx0" brushRef="#br0" timeOffset="152176.3056">17229 11754 456 0,'-6'-25'96'0,"1"6"28"0,2 5-45 16,1 5-29-16,2 9-20 16,-3 4-12-16,3 16-19 15,0 11 0-15,0 10-1 16,0 8 4-16,0 5-3 16,0 4 0-16,0 1 4 0,0-8-6 15,7-7-105-15,5-15-207 16</inkml:trace>
  <inkml:trace contextRef="#ctx0" brushRef="#br0" timeOffset="152709.0388">17680 11639 746 0,'-5'-13'71'0,"1"6"-18"15,4 7-42-15,0 0 0 16,0 14-15-16,0 9 2 16,0 8 2-16,4 8 0 15,-1-1 0-15,0 1 1 0,1-6-2 16,1-3 2-16,0-8 0 16,0-7-2-16,0-8 0 15,2-7 1-15,6 0 1 16,-1-7 6-16,7-10-6 15,-2-3 1-15,5-5-1 16,-5 3 0-16,0 0 0 16,-8 7 0-16,-2 2 0 0,-3 5-2 15,-2 8 2-15,-2 3-5 16,0 9-2-16,0 2 6 16,0 4 0-16,0-2 0 15,2 0 1-15,8-3-1 0,2-6 2 16,6-6-2-16,4-1 1 15,4 0 2-15,0-10-2 16,1-9 0-16,-4-5 1 16,-1-6-3-16,-8-6 5 15,-5-2-4 1,-6 1 7 0,-3-1 5-16,-8 6 0 0,-6 9-8 15,-5 9 0-15,2 11-7 16,-1 3 1-16,4 15-4 15,2 12-34-15,2 7-38 0,3 4-153 16</inkml:trace>
  <inkml:trace contextRef="#ctx0" brushRef="#br0" timeOffset="152896.5723">18150 12003 700 0,'6'1'106'15,"-4"5"-57"-15,0 4-28 16,-1 5 13-16,1 4-7 16,2 6-17-16,1 4-8 15,0-2 1-15,2-1-2 0,1-5-3 16,2-3-32-16,4-9-34 16,1-9-150-16</inkml:trace>
  <inkml:trace contextRef="#ctx0" brushRef="#br0" timeOffset="153318.377">18499 11628 727 0,'-20'-6'7'15,"20"-2"43"-15,14 6-34 16,11 2 7-16,4 0-6 15,-2 7-11-15,-2 7-5 16,-9 6 0-16,-10 3-1 16,-6 4 4-16,-6 2 0 0,-8-5-2 15,-6 3 1-15,4-6 0 16,1-6-2-16,5-6 4 16,3-5 4-16,7-4 5 15,0-10 17-15,5-8-21 16,6-4-9-16,2-13 4 15,4 2-3-15,3-7 4 0,-4 1 5 16,1 3-1-16,-4 8-1 16,-3 4-2-16,-5 10-4 15,-1 9 0-15,-4 5 2 16,0 0-6-16,0 9-1 16,-4 7 1-16,3 5 0 0,-1 6-4 15,2 4-17-15,2 1-20 16,8 0 4-16,5 1-10 15,-1-8-84-15,4 3-52 16</inkml:trace>
  <inkml:trace contextRef="#ctx0" brushRef="#br0" timeOffset="154317.7029">18861 12028 621 0,'-4'-8'50'0,"4"-2"20"16,0 3-30-16,8 4-16 15,1 3-1-15,2 0-11 16,-3 10 0-16,0 8-6 0,-3 6-2 16,1 6-1-16,-1 3-1 15,-2-4-1-15,-3-3 1 16,2-6-2-16,-2-5 0 16,2-8 1-16,-2-7 0 15,0 0 3-15,0-7 14 16,0-12-6-16,6-2-4 0,3-6 2 15,6-3-4-15,7-3-4 16,5 5-2-16,0 4-2 16,4 9 3-16,-1 5-3 15,-3 10 1-15,-3 0-1 0,-5 16 1 16,-1 5 0-16,-5 5 2 16,-6 4-2-16,-1 4 1 15,-1-2 1-15,0-3-2 16,2-8-31-16,6-8-38 15,1-13-87-15,6 0-328 16</inkml:trace>
  <inkml:trace contextRef="#ctx0" brushRef="#br0" timeOffset="155103.2831">16069 11453 573 0,'-7'-18'26'0,"-1"2"61"16,0 7-24-16,-1 2-16 15,-2 7-22-15,-3 0-14 16,-5 14-5-16,0 15-2 0,-1 16 5 16,-2 15-2-16,1 17 6 15,1 14 0-15,8 11-6 16,6 5-5-16,6 0 1 15,11-7-4-15,16-13-3 16,11-11-32-16,13-19-22 16,11-21-98-16,17-16-353 0</inkml:trace>
  <inkml:trace contextRef="#ctx0" brushRef="#br0" timeOffset="155650.1056">19142 11309 567 0,'-3'-6'25'16,"3"4"51"-16,17 2-39 15,15 13-28-15,15 10 27 16,16 7 2-16,7 17-17 15,1 8-12-15,-6 17-2 0,-13 11-1 16,-18 10-1-16,-21 12 9 16,-13 8-6-16,-25-4-7 15,-17-5 2-15,0-18-15 16,-7-13-46-16,8-21 23 16,8-22-2-16,17-17-26 15,12-13-84-15</inkml:trace>
  <inkml:trace contextRef="#ctx0" brushRef="#br0" timeOffset="155884.4771">20007 11711 713 0,'4'0'37'0,"8"0"-20"15,10 0 8-15,5-1-12 16,7-1-5-16,2 2-7 16,5 0-1-16,2 0 0 15,-2-2-21-15,2-1-121 16,-1-8-441-16</inkml:trace>
  <inkml:trace contextRef="#ctx0" brushRef="#br0" timeOffset="156259.4471">20614 11589 696 0,'-13'-7'76'0,"7"3"-23"15,4 4-33-15,2 0-12 16,0 0-11-16,14 1 1 16,4 3 2-16,3 2 1 15,4-6 2-15,1 0 0 16,2 0-2-16,-2-11 1 0,-5 0-2 15,0-7 2-15,-4 2 0 16,-7-5 0-16,-6 3 1 16,-4-2 2-16,0 6 10 15,-4 0-1-15,-4 7-2 16,-2 5-6-16,3 2-3 0,4 5-4 16,3 13-3-16,0 9 2 15,3 7 1-15,4 7 1 16,1 3 2-16,-6 6-3 15,-2 0 2-15,0 0 9 16,-10-3 0-16,-4-10-4 16,0-5 6-16,-2-10-9 0,3-6-2 15,2-10-1-15,4-4-14 16,4-2-52-16,3-15-142 16</inkml:trace>
  <inkml:trace contextRef="#ctx0" brushRef="#br0" timeOffset="156962.5224">20922 11968 770 0,'0'-8'53'0,"12"-5"-6"15,4 2-26-15,5 3 1 16,1 2-14-16,-1 2-1 0,3 4-2 16,-4 0-3-16,-3 11-2 15,-4 7-1-15,-6 3-1 16,-5 4 1-16,-2 0 0 16,0-3 1-16,-7-2 1 15,0-7 0-15,1-3 0 16,2-8 2-16,4-2-1 0,4-8 5 15,13-5-5-15,4-10-1 16,5-2 2-16,8-1 4 16,1 0 0-16,-2 0-1 15,-6 6-1-15,-5 5 0 16,-3 6 1-16,-5 6-3 0,-5 3-2 16,-2 3-1-16,0 13-1 15,0 3-2-15,1 6 4 16,1 4-2-16,1-1 2 15,2-1-7-15,3-7-34 16,5-6-53-16,4-13-187 0</inkml:trace>
  <inkml:trace contextRef="#ctx0" brushRef="#br0" timeOffset="157290.622">21492 11196 683 0,'0'-15'32'0,"5"7"33"16,24 8-32-16,14 0-6 16,13 20-3-16,8 18-10 15,7 16-1-15,-5 16-3 16,-6 12 7-16,-14 9 0 15,-19 5-9-15,-18 1-1 16,-11-4-3-16,-23-4-1 0,-18-4-2 16,-6-12 1-16,-2-7-1 15,3-11-7-15,9-10-9 16,9-15-10-16,11-12 6 16,12-14 1-16,7-8-29 15,15-21-156-15</inkml:trace>
  <inkml:trace contextRef="#ctx0" brushRef="#br0" timeOffset="157726.4762">22144 10919 636 0,'0'-5'20'16,"0"-1"3"-16,2 5 12 0,5 1-11 15,4 0 14-15,3 0-25 16,3 9-1-16,-2 4-1 15,0-1-1-15,-5 5 7 16,-4 1-8-16,-6 7-6 0,0 0 1 16,-9-2-1-16,-6 6 0 15,3-4 0-15,2-3-4 16,2-3 2 0,8-5 0-16,0-6-3 0,20-3 4 15,12-3 17-15,15-2 17 16,18 0-8-16,11-11-9 15,16-2-8-15,7-1-5 0,-2 2-4 16,-8 1-2 0,-4-3-44-16,-22-4-110 0</inkml:trace>
  <inkml:trace contextRef="#ctx0" brushRef="#br0" timeOffset="160326.2689">10840 11046 646 0,'-9'-9'2'16,"8"2"4"-16,1 0 2 15,3 2-2-15,13-1-6 16,7 1-1-16,8-6 1 0,8 1 0 16,13-3 0-16,6-2 0 15,8-2 0-15,9 2-1 16,8 1 1-16,5 0 1 15,7 3-3-15,7 0 4 16,5 3-2-16,6-2-2 0,10 2 3 16,6-5-1-16,3 6 0 15,7-2 7-15,2 0-2 16,3 2-1-16,5 2 2 0,-2 4 0 16,0-4 0-16,4 5 2 15,0-1-1-15,4 1-4 16,-1-2 1-16,1 2-3 15,2-2 2-15,5 0 0 16,0 1-1-16,0 1 3 16,-1 0 2-16,2 0-4 0,1 0 3 15,1 0-5-15,0 0 0 16,4 0 1-16,4 0-2 16,0 0 1-16,0-6 3 15,1 2 0-15,0-2 5 16,-3-2 0-16,-1 1 0 0,0-1-4 15,0 0-1-15,-1-2-3 16,-1 1 0-16,2-3 0 16,-4 3 0-16,5-4 0 15,-2 2-3-15,0 6 5 0,-1-3-1 16,2 7-2-16,-2 1 2 16,-2 0-3-16,-1 0 1 15,-2 1 0-15,-4 5 0 16,-1-4-1-16,1 0 2 15,-3 0 0-15,4-2-1 16,-1 0 2-16,3 0 2 0,2 0 2 16,-1 0-4-16,2 0-2 15,-2 0 0-15,3 0 1 16,0 0-2-16,0 0 2 16,-1-2-2-16,3-3 1 15,-4-4 0-15,-4 1 0 16,-4 1 0-16,-5-2 3 0,-5 3-6 15,-8-4 4-15,-6 3 1 16,0 0-2-16,-10 0 3 16,-8 0-2-16,-4 1-1 0,-8 2 2 15,-8 2-1-15,-11-1-3 16,-15 3 4-16,-11 0-2 16,-10 0-1-16,-11 0 2 15,-10 3 0-15,-9 3 3 16,-2 2 1-16,-8 2-1 15,-2 5 1-15,-2 0-1 0,-3 5-3 16,0 3 2-16,0 4 3 16,0 3-2-16,-1 4-1 15,-3 5-1-15,1 2-2 16,1 6 2-16,0 4-2 16,-3 4 0-16,1 3 2 15,-2 4-3-15,1 2 2 0,0 6 0 16,-2-2-3-16,2 8 3 15,-1 1-1-15,2 9 0 16,1-2 4-16,1 1 0 16,2-3 3-16,0 1-1 0,5-1-3 15,2-8-2-15,-1 1 3 16,-2-6-5-16,-3-1 4 16,-1-5-2-16,-5-4-2 15,-8-4 2-15,-8-7 0 16,-4-1 0-16,-6-8 2 15,-1-3 0-15,-8-6 1 16,-1-3 0-16,-10-2-3 0,-5-4 1 16,-10 2 0-16,-7-1-3 15,-13-6 3-15,-8 4-3 16,-11-3 0-16,-14 3 3 16,-14-2-2-16,-11-1-1 0,-13 1 2 15,-13 0 0-15,-8 0-1 16,-7 0 0-16,-10 2 1 15,-4 0-1-15,-4-3 2 16,-1 3-4-16,-3-1 3 0,-3 1 2 16,-1-1-4-16,-2 1 0 15,-3 0 3-15,-5-2-3 16,-3 2-1-16,-6-1 4 16,-5-1-2-16,-4 1 3 0,-2 1-6 15,1 0 3-15,-3-1 2 16,1 0-4-16,3 1 3 15,2-2 1-15,0 0-5 16,4-2 5-16,-1 0-2 16,1 0-3-16,-2 2 5 0,-1 2-4 15,-2 1-3-15,-1 4 6 16,0 3-3-16,0-1-1 16,1 7 5-16,2 3-2 15,4 1-3-15,6-1 6 16,7 3-3-16,9-5 1 0,6-1-3 15,4-3 3-15,6 1-1 16,8-5-4-16,1 1 0 16,1-3 1-16,6 0 2 15,4-2-2-15,6-1 5 16,2-3-2-16,10-1 1 0,9-3 0 16,5-7-3-16,13 0 3 15,12-5 0-15,10-3-2 16,9 0 6-16,11-9-1 15,11-3-1-15,6-4 0 16,7-2 0-16,7 0-1 16,7-4 0-16,3-1-2 0,2 0-1 15,9-4 4-15,2 1-5 16,6-1 3-16,5-3 1 16,3 1-3-16,7-4 1 15,4 3 1-15,5-3-1 16,-1-1 1-16,4 0-1 15,0-2-1-15,2 1 2 0,3-5-2 16,7 3 0-16,-4-3 3 16,6 0-5-16,1-4 4 15,7-5-2-15,-1-2 0 16,4-2 3-16,2-4-4 0,0-1 3 16,0-3-2-16,0-7-1 15,-4 4 2-15,-1-6 1 16,-2-3-2-16,-1-4 2 15,-1-5 0-15,-1-5-1 16,-1-6 0-16,0-5 3 0,2-7-3 16,-2-8 0-16,5-5 2 15,3-8-1-15,-1-6 2 16,3-4-3-16,4-1 0 16,4-4 1-16,4 2 0 15,3-2-2-15,4-4 2 16,1-5-6-16,-2-15-59 15,-6-15-303-15</inkml:trace>
  <inkml:trace contextRef="#ctx0" brushRef="#br0" timeOffset="168301.5743">14072 13051 385 0,'0'0'44'0,"-3"0"6"16,-2-5-6-16,-2-1 1 15,1-2-13-15,-1 1-5 16,0 1 6-16,1-1-10 0,0 2-7 16,3-1-8-16,1 3-3 15,-2 3-4-15,4 0 4 16,0 0-1-16,4 0-7 15,9 0 3-15,8 0 7 16,8 0 0-16,7-4 6 0,11 0-3 16,5-3-1-16,6-1-2 15,4 0-2-15,8-2 0 16,5 1 0-16,3 0 1 16,4 2 1-16,2 0-1 15,5-1-2-15,4 3-1 16,0-2 1-16,6 2-3 15,2-2 2-15,5 1-3 0,-3-3 1 16,2-2 0-16,4 2 1 16,-1-1-1-16,3 1 6 15,3-2-3-15,-3 0-2 16,5 1 3-16,-1-3-6 0,1 4 3 16,2-1-1-16,3 1 0 15,3 0 0-15,1 0 0 16,4 0 0-16,4 0-1 15,4-2 1-15,-3 3 0 16,3-2 1-16,-1 0-2 0,3 1 0 16,-1 0 1-16,1-2-2 15,2 2 3-15,3 0 0 16,2 0 0-16,0 1 0 16,3 0 1-16,0 1-1 15,2 0 1-15,2 0 0 0,1 2 0 16,3-1 5-16,-1 1-1 15,3 0-2-15,6 1-1 16,1-2-4-16,-1 0 2 16,1-1 1-16,2-3-3 15,0 3 0-15,-2-3 2 16,1-1-2-16,0-1 2 0,0-3 2 16,2-1 0-16,-6 0 3 15,-3 0-2-15,0-2-1 16,-6 0 1-16,-1 2-1 15,-8 2 4-15,-1 0-1 0,-6 3-7 16,-2 0 3-16,-13 2-1 16,-7 2-2-16,-9 0 1 15,-12 3-1-15,-14 1 1 16,-13 1 0-16,-14 2 2 16,-13 0-7-16,-12 0 5 15,-10 0-1-15,-4 0 0 0,-8 0-7 16,-2-7-44-16,-5-20-81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22T04:15:04.0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1208 13816 670 0,'-11'0'32'16,"3"-7"-31"-16,-4 0 45 16,10 0-7-16,2 0-35 15,0 3-1-15,0 0-3 16,9 4 0-16,4 0-3 0,5 0 0 16,7 10 6-16,4 9-2 15,3 8 2-15,0 3-1 16,2 6 1-16,-3-1-2 15,-4-4 1-15,-3-8-1 16,-8-5 0-16,2-9 5 16,-2-9 3-16,0-9 16 15,4-23 24-15,4-16-11 0,4-18-14 16,6-22-6-16,7-15-9 0,4-11-3 16,4-8-5-16,7 0 1 15,-2 0-1-15,0 10 0 16,1 10-2-16,-6 14 2 0,-3 17-2 15,-9 16-25-15,-5 14-71 16,-8 11-315-16</inkml:trace>
  <inkml:trace contextRef="#ctx0" brushRef="#br0" timeOffset="1097.8576">28985 12150 547 0,'15'0'72'16,"-1"-2"-71"-16,-1-3-2 0,6 0 9 16,-2 0 0-16,-3-1-3 15,1 1 8-15,-3 1 4 16,-3 1-4-16,-1 3 0 15,-5 0-2-15,1 0-4 16,-4 7-1-16,0 7 0 0,0 4 2 16,0 8 5-16,0 6-3 15,0 6 2 1,0 3-2-16,1 0 1 0,10-1-1 0,2-1-3 16,3-7 1-16,7-8 5 15,8-6 1-15,6-10-3 16,10-8 11-16,16-18 14 15,17-18-5-15,22-19-11 16,21-18-5-16,26-18 0 0,25-9-3 16,28-12-7-16,20-5 2 15,13 4-6-15,6 6-4 16,-2 8 5-16,-12 12-2 16,-13 12 0-16,-24 13-1 15,-27 6-46-15,-27 8-55 16,-32 2-259-16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22T04:39:21.9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11178 6521 523 0,'0'-6'5'0,"-2"1"2"15,2 1 8-15,0 0 6 16,0-2-9-16,0 0-1 15,2 4 10-15,-1-2 4 16,3 2 7-16,-1 2-9 0,-1 0-8 16,2 0-4-16,2 2-2 15,1 8 0-15,0 3 0 16,1 2 0-16,4 7 1 16,0-2-1-16,-2 4-3 15,2-6-1-15,0-2-3 16,-1 0 1-16,3-7-5 0,-2-2 4 15,3-4 5-15,1-3 3 16,2-3 4-16,6-13 14 16,3-15 5-16,7-11-12 15,7-11-5-15,13-9-3 16,4-15-5-16,10-8-2 0,3-5-2 16,5-1 3-16,1-1-5 15,-1 0 3-15,-3 7 1 16,-7 2-1-16,-3 12 1 15,-10 4-2-15,-11 8 2 16,-5 11-1-16,-11 8 0 0,-4 6 4 16,-10 9-1-16,-2 6-5 15,-5 3-3-15,-3 8 0 16,-1 1 0-16,-1 6 0 16,0 1 0-16,0 3-12 15,0 7-65-15,-8-5-47 16,-11-4-553-16</inkml:trace>
  <inkml:trace contextRef="#ctx0" brushRef="#br0" timeOffset="4845.6057">28184 7551 514 0,'2'1'82'0,"-2"1"-55"16,0 0 5-16,5 1-29 15,7 6 5-15,2 4 14 16,8 7 16-16,5 4-8 16,5 5-1-16,7 10-12 0,7 7-4 15,7 7-3 1,6 3-3-16,6 4 2 0,5 3 3 15,4-2 3-15,1-7-3 16,-3-1-5-16,-6-6-2 16,-1-7-3-16,-11-2-1 15,-11-8 0-15,-9-2-2 0,-11-8-21 16,-6-6-59-16,-10-6-84 16,-7-8-184-16</inkml:trace>
  <inkml:trace contextRef="#ctx0" brushRef="#br0" timeOffset="5157.2657">28894 7317 576 0,'3'-13'186'0,"-3"0"-180"0,0 7-2 15,0 6 6-15,0 14-2 16,0 20-5-16,-12 21 10 16,-15 29 23-16,-17 32-11 15,-19 38-6-15,-25 34-11 16,-17 35-1-16,-17 25-4 15,-18 20-1-15,-11 1-21 0,-10-14-122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22T04:20:11.8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3841 3676 459 0,'0'-5'59'16,"0"0"-51"-16,0 2 27 15,0 2 6-15,0 1 0 16,1 0-20-16,1 0-17 0,2 4-4 15,-1 4 3-15,2 6 7 16,-3 8 4-16,2 5 4 16,-4 6-3-16,0 7 1 15,0 3-1-15,0-1-1 16,-4 1-1-16,2-4-6 16,-3-3-3-16,2-4-1 15,-1-7-2-15,1-5 0 0,1-3 2 16,0-6-1-16,2-4-3 15,0-5-57-15,0-2-70 16,4-9-94-16</inkml:trace>
  <inkml:trace contextRef="#ctx0" brushRef="#br0" timeOffset="661.2562">3858 3706 231 0,'-3'2'53'0,"-1"-2"20"16,1 0 14-16,1 0-21 16,0 0-5-16,2 0-9 15,0 0-13-15,0 0-8 16,7-3-11-16,8-3-16 15,2 0-2-15,7-2 0 16,3 1-2-16,2 0 0 0,1-2 0 16,-1 3 0-16,0 3 1 15,-8 1-4-15,-4 2-46 16,-11 0-78-16,-6 4-173 16</inkml:trace>
  <inkml:trace contextRef="#ctx0" brushRef="#br0" timeOffset="895.5694">3871 3895 378 0,'-1'4'90'0,"1"-4"-63"16,0 0 30-16,8 0-11 15,4-4-11-15,3-1-13 16,3-1-14-16,2-3-6 15,-2 2-2-15,0 3 1 0,-2 2 0 16,-2 0-1-16,-3 2-3 16,-5 0-24-16,-6 4-41 15,0 12-76-15</inkml:trace>
  <inkml:trace contextRef="#ctx0" brushRef="#br0" timeOffset="1083.0433">3824 4137 451 0,'-7'9'58'0,"7"-3"-39"16,0-6 24-16,7 0 7 0,11 0 12 15,6 0-4-15,7-7-30 16,3-1-15-16,1 2-10 16,-1-1-2-16,0 0-1 15,-3 3-12-15,-4-2-67 16,-5-1-123-16</inkml:trace>
  <inkml:trace contextRef="#ctx0" brushRef="#br0" timeOffset="2080.754">4275 4250 582 0,'4'-1'21'16,"-4"-9"3"-16,0 8 29 15,0 2-19-15,1 0-17 16,-1 8-22-16,2 6 5 0,2 8 0 16,-4 4 6-16,1 4-3 15,-1-1 1-15,0 1-2 16,0-1-3-16,0-4 4 16,2-2-1-16,0-5-13 15,0-7-107-15,2-6-111 0</inkml:trace>
  <inkml:trace contextRef="#ctx0" brushRef="#br0" timeOffset="2447.4028">4218 4279 639 0,'-9'-7'6'15,"7"-2"-3"-15,2-2 18 16,12 2-7-16,10-2-10 16,5 3 3-16,4 0 1 15,3 5-5-15,2 3-1 0,-2 0 1 16,-2 1-3-16,-2 10 1 16,-3 7-2-16,-5 2-1 15,-4 4 2-15,-10 2-1 16,-3 0 3-16,-5 3 1 0,0-2 3 15,-13-4 3-15,-6 0 5 16,-3 0 0-16,-5-1 5 16,-4-5-12-16,1 3-5 15,1-6 1-15,-2 1-2 16,4-10 1-16,5 1-2 16,8-6-10-16,6 0-45 0,4-15-37 15,4-4-215-15</inkml:trace>
  <inkml:trace contextRef="#ctx0" brushRef="#br0" timeOffset="3119.2789">4738 3646 599 0,'-5'-8'28'0,"2"4"27"16,3 0 9-16,-2 4-31 16,-1 0-16-16,3 12-16 15,0 12-3-15,0 8 6 16,0 15 5-16,3 11-1 16,-1 6-2-16,-1 4-2 0,-1-1-3 15,4-6 1-15,1-7-1 16,2-10 0-16,5-6 0 15,0-12-26-15,0-8-67 16,5-12-73-16</inkml:trace>
  <inkml:trace contextRef="#ctx0" brushRef="#br0" timeOffset="3635.852">5044 3713 716 0,'0'-3'26'0,"-10"-8"7"16,5 11 8-16,1 0-21 16,3 7-17-16,1 13-7 15,0 7 3-15,0 7 1 16,3 7-1-16,2-2 2 16,7 2-1-16,-4-6 0 0,1-6 1 15,1-6-2-15,-3-8 2 16,1-7-1-16,-1-4-1 15,1-4 2-15,-2-5 4 16,1-10-1-16,-2-3-2 16,0-2 0-16,1 1 0 0,-2 1-2 15,-3 5 1-15,-1 5 0 16,0 1 1-16,0 7-2 16,0 0-3-16,2 0-4 15,0 9 3-15,0 1 3 16,3 1 1-16,0 2-1 0,2-3 2 15,4 1-3-15,3-4 1 16,5 0 3-16,-2-3-3 16,5-1 0-16,-2-3 2 15,-3 0 0-15,2-7-1 16,-5-3 2-16,-3-5-1 0,-4-3 2 16,-5-8 0-16,-2-1-1 15,0-1 0-15,-7-5 0 16,-5 3-2-16,0 3 1 15,2 1 0-15,-2 7-2 16,5 4 2-16,4 5-3 0,0 4-51 16,1 0-87-16,2 3-283 15</inkml:trace>
  <inkml:trace contextRef="#ctx0" brushRef="#br0" timeOffset="3870.2467">5347 3608 728 0,'-1'-9'27'0,"1"1"32"16,0-2-13-16,12 9-27 15,2 1-6-15,6 1-10 16,2 17-4-16,5 9 3 0,-3 14-2 16,-2 12 0-16,-5 14 1 15,-5 8 0-15,-9 5 1 16,-3-2-1-16,-2-3 0 15,-6-9-9-15,-7-11-33 16,3-10-73-16,-2-19-275 0</inkml:trace>
  <inkml:trace contextRef="#ctx0" brushRef="#br0" timeOffset="4398.6141">6026 3808 640 0,'-8'0'17'15,"1"0"-7"-15,4 0 43 16,3-2-11-16,5-5-11 0,13 0-20 15,4-1-9-15,6 0 0 16,5-2-1-16,3 4-1 16,-4 2-1-16,-5 4-36 15,-9 0-79-15,-5 7-114 16</inkml:trace>
  <inkml:trace contextRef="#ctx0" brushRef="#br0" timeOffset="4554.8176">6101 3950 589 0,'-10'10'68'0,"6"-10"-43"16,4 2 48-16,0-2-19 16,18 0-29-16,10-8-7 0,10-4-2 15,13-3-12-15,8 0-3 16,7-5-2-16,-3 0-104 16,0 1-223-16</inkml:trace>
  <inkml:trace contextRef="#ctx0" brushRef="#br0" timeOffset="4836.0835">7024 3555 738 0,'-5'-20'4'0,"1"4"0"15,4 5 47-15,-1 6 0 16,-1 1-17-16,2 4-20 16,0 0-12-16,0 7-9 0,0 10 5 15,0 1 4-15,0 3-2 16,3 4 0-16,1 1 0 16,1-1 0-16,2 0 0 15,5 0 1-15,-4-1-29 16,1-5-59-16,-6-1-122 0</inkml:trace>
  <inkml:trace contextRef="#ctx0" brushRef="#br0" timeOffset="5007.9058">6939 3917 707 0,'-5'0'52'0,"5"0"35"16,4-9-42-16,14-4-39 15,7 3-9-15,8-5 3 16,6 7-6-16,-2 1-61 16,-1 1-72-16,-7 3-200 0</inkml:trace>
  <inkml:trace contextRef="#ctx0" brushRef="#br0" timeOffset="5341.0762">7046 4093 590 0,'-3'3'60'0,"3"-3"-33"16,0 0 36-16,8 0-34 15,8 0-23-15,0 0-4 0,6 0-1 16,1 0-2 0,-3 4 3-16,-2 3-3 0,-4 3 1 0,-7 4-2 15,-2 5 0-15,-5 3 3 16,-5 5 2-16,-7-1 2 15,0 3 1-15,-5-2 3 16,5-4 5-16,1-3 4 16,0-5 3-16,6-6-3 15,3 0-5-15,2-3-6 0,0-5-4 16,9-1-3-16,15 0 4 16,6-1 4-16,13-8-4 15,7-4-10-15,10-4-68 16,3-12-204-16</inkml:trace>
  <inkml:trace contextRef="#ctx0" brushRef="#br0" timeOffset="6732.2914">8032 3585 540 0,'7'-14'44'15,"-7"-1"11"-15,0 2 3 16,0 0-7-16,-7 6-20 16,-10-2-15-16,-8 3-10 0,-6 4-5 15,-3 2-1-15,-3 0 2 16,-1 8-3-16,3 2 2 16,4 0 0-16,6 0-1 15,5 1 0-15,7-2 1 16,8 1-2-16,5-3 1 15,0 0-2-15,12-1 1 0,12-1 4 16,5 1-2-16,1-3 1 16,4 1 0-16,-1 0-4 15,-6-1 3-15,-5 1-1 16,-9 1-1-16,-7 4 0 16,-6 5-2-16,-9 6 2 0,-11 1 5 15,-11 5-2-15,-3 5-2 16,-1 0 2-16,1-1-1 15,3-2-1-15,6-3 1 16,9-7 0-16,6-3 1 0,10-1 2 16,0-10-4-16,20-4 2 15,11 0 7-15,8 0 2 16,8-8-2-16,8-6-5 16,1 2-4-16,0-1 3 15,-5 2-1-15,-9 4-3 16,-9 3 0-16,-12 2-48 0,-10 2-79 15,-11 0-218-15</inkml:trace>
  <inkml:trace contextRef="#ctx0" brushRef="#br0" timeOffset="8315.313">7657 4170 502 0,'0'-3'2'0,"0"0"1"0,0 3 1 16,0 0-5-16,5 11-2 15,0 3 3-15,0 6 2 16,1 3 2-16,-1 6 0 16,-5-3 0-16,0 1 1 15,0-2-3-15,0-7-1 0,-5-4 3 16,-1-4 0-16,3-7 20 15,-2-3-1-15,1 0 16 16,2-13-2-16,2-4-27 16,0-6-7-16,0-6-3 15,6 1 1-15,2 4-1 0,-2 3 0 16,1 5 0-16,-1 7-4 16,-1 5 2-16,0 4-1 15,-1 0-2-15,3 6-1 0,0 6 3 16,2 4 2-16,0 4 2 15,2 1 0-15,0 4 2 16,-1-1 2-16,2-2-2 16,-4 0-1-16,3-3 1 0,-3-4-3 15,0-4 2-15,-1-3 1 16,4-4 1-16,-2-4 0 16,4 0-100-16,-3-12-202 15</inkml:trace>
  <inkml:trace contextRef="#ctx0" brushRef="#br0" timeOffset="8924.6331">7951 4209 563 0,'-2'0'22'16,"2"0"22"-16,0-7 0 15,10 0-40-15,7-2-3 0,1 2 0 16,1 3-3-16,5 1 2 16,-2 3 0-16,-6 0-2 15,2 0-5-15,-9 7-100 16,-4 1-58-16</inkml:trace>
  <inkml:trace contextRef="#ctx0" brushRef="#br0" timeOffset="9065.3018">8039 4300 336 0,'-5'7'131'0,"1"-5"-103"16,4-2 0-16,0 0 7 0,4 0 9 16,8 0-21-16,4-5-12 15,5-3-7-15,1 1-3 16,3 2 1-16,1 0-12 16,1-2-145-16</inkml:trace>
  <inkml:trace contextRef="#ctx0" brushRef="#br0" timeOffset="9268.4088">8317 4114 576 0,'-7'-8'62'16,"-2"-3"-22"-16,3 4 41 0,4 3-37 16,1 4-21-16,1 0-16 15,0 9-14-15,0 9 2 16,0 5 3-16,0 7 3 15,3 2-1-15,3 4 0 16,0 0 1-16,-1-8-30 0,0-6-101 16,-1-13-108-16</inkml:trace>
  <inkml:trace contextRef="#ctx0" brushRef="#br0" timeOffset="10268.32">7696 3101 568 0,'-2'-1'10'0,"2"1"6"0,0 1-18 15,0 14-11-15,2 6 11 16,0 6 1-16,-1 3 1 16,-1 6 3-16,0-4 0 15,0 2 0-15,-1-7-2 0,-5-7 0 16,1-6 1-16,-1-5 6 16,3-8 23-16,-1-1 11 15,2-5-6-15,1-13-23 16,1-3-10-16,0-8-4 15,1-4 0-15,5-3 2 0,3 0-1 16,2 4 0-16,-4 5 0 16,0 4-2-16,-1 9 3 15,-3 6-1-15,-1 6-3 16,1 2-2-16,1 8-6 16,3 10 6-16,0 3 5 0,3 4-1 15,2 2 0-15,3 0 2 16,-2-1-2-16,4-4 0 15,0-2 1-15,4-6-2 16,-4-4 2-16,1-4 2 16,-1-4 0-16,0-2 9 0,2-6 22 15,-7-12 6-15,5-1-12 16,-4-8-17-16,1-7-2 16,-4-5 4-16,-3-2-2 15,-2-2-1-15,-3 4-5 16,-2 5 0-16,0 8-1 0,0 11 0 15,0 6-7-15,0 9 3 16,0 0-25-16,0 4-122 16,0 1-232-16</inkml:trace>
  <inkml:trace contextRef="#ctx0" brushRef="#br0" timeOffset="11096.4776">9072 3082 568 0,'0'-12'7'15,"-3"-1"4"-15,1 4 36 16,2 4-22-16,0 3-3 16,0 0-3-16,0 2-5 15,0 2-8-15,0 14-17 0,0 10 2 16,0 14 8-16,-3 17 2 15,-2 16 4-15,-6 17 4 16,-2 11 1-16,1 8-4 16,3 4-2-16,6-5-1 15,3-8 2-15,8-11-4 0,14-7 1 16,6-10 2-16,1-8-1 16,3-6 1-16,-3-11-2 15,1-9 0-15,-6-17-34 16,-4-12-111-16</inkml:trace>
  <inkml:trace contextRef="#ctx0" brushRef="#br0" timeOffset="12770.7977">9518 3326 297 0,'0'-9'60'0,"0"-1"-5"16,0-1-1-16,0 2 16 15,0 0-20-15,0 0 5 16,0 2-17-16,0 2-5 0,0 1 4 16,0 1-15-1,0 3-12-15,0 0-5 0,0 0-3 16,-1 12-16-16,-1 10 5 16,0 10 8-16,-3 14 2 15,1 11 1-15,-2 8-1 16,1 0 0-16,5 2 0 15,0-5-1-15,0-3 1 0,7-8 0 16,4-5 1-16,0-8 0 16,7-5 0-16,0-11-17 15,3-7-58-15,1-14-76 16</inkml:trace>
  <inkml:trace contextRef="#ctx0" brushRef="#br0" timeOffset="13399.4335">9849 3466 297 0,'0'-13'297'15,"0"3"-268"-15,0 4 12 16,0 4-15-16,-3 2-14 16,-4 0-5-16,2 9-16 15,0 11 3-15,1 3 3 0,-3 7 1 16,2 4 2-16,5 2 1 16,0 0-1-16,0-8 0 15,0-3 0-15,4-9 0 16,1-3-1-16,2-8 0 15,-2-3 1-15,7-2 3 16,-4-2 3-16,3-9-3 16,0-1-1-16,3-2-1 0,-5 1-1 15,-1 2 2-15,-3 2-2 16,-3 4 0-16,-1 1 1 0,-1 4-2 16,2 0-2-16,-2 0-5 15,2 4-2-15,1 3 10 16,2 2 0-16,2 2 0 15,1-2 0-15,1 0 1 16,1-1-1-16,4 2 2 0,0-5-2 16,0-2 0-16,-1-3 1 15,2 0 0-15,-3 0 3 16,-2-7-2-16,3-4 0 16,-2-4 1-16,-3-5 3 15,0-5 8-15,-2-5 7 0,-3-1-8 16,-3-2 0-16,0 2-1 15,0 6-9-15,0 5-1 16,0 6-1-16,0 9-2 16,0 5-1-16,0 0-12 15,0 7-94-15,-2 5-35 0</inkml:trace>
  <inkml:trace contextRef="#ctx0" brushRef="#br0" timeOffset="13821.2869">10283 3708 518 0,'-10'8'12'0,"-1"0"-12"16,0 5 16-16,4 1 0 15,-1 2 1-15,7 4-8 16,1-2-3-16,0 1-2 16,0-1 0-16,8 2-2 0,-2-2 0 15,5-5 0-15,-1 4-2 16,3-9 3-16,1-1-4 16,0-1 3-16,-2-6 0 15,3 0 5-15,-3-4-1 16,3-6 7-16,-3-8 9 15,-5 3 0-15,0-6-2 0,-6-2 2 16,-1 0 1-16,0 1 0 16,0 3-7-16,-8 3-4 15,-4 4-3-15,-5 4-8 16,3 6-5-16,-1 2 2 16,6 0-4-16,-1 5-78 0,7 0-64 15,3-4-325-15</inkml:trace>
  <inkml:trace contextRef="#ctx0" brushRef="#br0" timeOffset="14055.6822">10580 3594 205 0,'-8'-2'372'15,"5"-2"-355"-15,1 1 58 0,2 2-23 16,7-3-23-16,8 2-20 16,2-2-6-16,7 3-3 15,1-1 0-15,0 2 1 16,3-2-2-16,0 2 1 0,-3 0-6 16,0 0-93-16,-3-2-70 15</inkml:trace>
  <inkml:trace contextRef="#ctx0" brushRef="#br0" timeOffset="14275.3579">10748 3435 630 0,'-5'-9'38'0,"4"4"-15"0,-1 0 14 15,2 5 5-15,0 0-17 16,0 1-23-16,0 10-16 0,0 5 10 15,2 9 1-15,-2 2 3 16,1 3 1-16,-1 4 0 16,4 0 0-16,-4 0 0 15,3-7-87-15,2-9-142 0</inkml:trace>
  <inkml:trace contextRef="#ctx0" brushRef="#br0" timeOffset="19061.6471">11076 3391 427 0,'0'-6'29'0,"0"-1"37"0,0-2 18 16,0 2-28-16,0-2-16 15,0 0-10-15,1 2 0 16,1 4-9-16,2-1-3 15,-3 2-8-15,-1 2-4 16,0 0-3-16,0 6-10 0,2 8 1 16,-2 2 7-16,2 7 0 15,-2-1 0-15,0 4 0 16,2 0-1-16,-2-3 1 16,1-1-1-16,3-2 0 15,-2-3 1-15,4-7-1 16,-5 1 0-16,5-6 1 0,-1-3 0 15,0-2-1-15,2 0 3 16,1-11 1-16,-1-1-1 16,-4-1-1-16,3 1-1 15,-1-1 1-15,-3 6 0 16,-2 0-2-16,0 7 1 0,1 0-2 16,-1 0-2-16,2 0-7 15,3 7 6-15,-4 6 3 16,4-1 1-16,1 1 0 15,1 1 0-15,-2 0 1 16,5-3-1-16,-4-3 0 0,5 2 0 16,-1-7-1-16,0 1 2 15,0-4-1-15,4 0 0 16,-2-4 2-16,0-6-1 16,-1-5 1-16,2-5 1 15,-2 1-1-15,-4-4 1 0,-2-2 1 16,0-2 1-16,-3 4 9 15,0 0 4-15,-2 5-11 16,0 5-3-16,0 2-1 16,0 4-6-16,-2 4 2 15,-1 1-1-15,3 2-5 16,0 0-30-16,0 2-19 0,0 5-22 16,0 2-59-16,0 0-206 15</inkml:trace>
  <inkml:trace contextRef="#ctx0" brushRef="#br0" timeOffset="19315.1156">11404 3667 665 0,'0'2'7'0,"1"2"-11"16,3 3 6-16,-1 3 2 0,-2 6 0 16,1 4-1-16,0 3 1 15,-2 2-1-15,0 0-1 16,0-2 1-16,-2-5-16 16,0-3-65-16,2-10-65 15</inkml:trace>
  <inkml:trace contextRef="#ctx0" brushRef="#br0" timeOffset="19877.5609">11673 3357 668 0,'-2'-8'2'0,"2"2"-4"16,0 0 17-16,11 6-12 16,0 0-5-16,1 0-3 15,2 7 2-15,-4 8 1 0,-3 4 0 16,-2 2 1-16,-5 3 2 15,0-1-2-15,0 2 3 16,-3 0-1-16,-4-4-1 0,-2-3 2 16,-2 0-2-16,4-5 0 15,2-5 2-15,3-4-2 16,2-4 0-16,0 0 4 16,5-9 9-16,4-7-3 15,4-3-1-15,-3-9 4 16,1 2 5-16,-2-5 2 15,-3 1 3-15,-3 2 2 0,-1 3-1 16,-2 5-6-16,0 6-1 16,0 5-6-16,0 5-3 15,0 4-4-15,0 0-4 16,0 0-6-16,0 9 2 16,0 4 3-16,0 1 2 0,2 4-1 15,5 3-1-15,-4 1 2 16,3 1-25-16,-2 4-19 15,-3 0-39-15,-1-1-1 16,0-1-124-16</inkml:trace>
  <inkml:trace contextRef="#ctx0" brushRef="#br0" timeOffset="20315.0744">11907 3669 711 0,'-3'-7'10'16,"3"3"30"-16,0 4-15 15,0 0-18-15,5 0-14 0,0 9 6 16,0 0-1-16,2 3 1 16,-3 3 0-16,-1-2 0 15,2 1 2-15,-4-2-1 16,1-3 0-16,0-2 2 15,1-3-2-15,1-3 2 16,1-1-1-16,0 0 2 0,1 0 1 16,0-7-1-16,-1-4 0 15,0-3 0-15,0-5-1 16,2-3 0-16,3 1-2 16,-1-2 1-16,1 3 0 15,1 2 0-15,0 6-2 0,-1 4 1 16,-2 7 1-16,1 1-3 15,-2 0-1-15,0 11-1 16,-1 4-1-16,-1 3 3 16,-3 4 2-16,0 3 0 15,1 0 2-15,-1-2-1 16,0 2-1-16,1-9-48 0,2-2-96 16,3-8-321-16</inkml:trace>
  <inkml:trace contextRef="#ctx0" brushRef="#br0" timeOffset="21283.8443">12240 3178 605 0,'-3'-11'9'0,"-1"1"28"15,4 1 12-15,0 2-22 16,4-1-6-16,12 7-17 16,3 1-5-16,10 1 0 15,5 14 0-15,1 10 1 16,-2 7 1-16,-5 13 5 0,-5 8 0 16,-10 10 1-16,-6 5 0 15,-7 3 1-15,-2 2-2 16,-12-3 2-16,-6-2-5 15,-3-8 1-15,-1-5-2 16,2-9 0-16,0-6 0 16,3-11-1-16,7-11-32 15,7-14-64-15,5-4-161 0</inkml:trace>
  <inkml:trace contextRef="#ctx0" brushRef="#br0" timeOffset="21799.4272">12868 3458 672 0,'-12'0'59'0,"2"0"-56"16,6-3 40-16,4 1 1 15,2 0-21-15,13 2-30 0,7 0 7 16,6 0 1 0,7 0 0-16,5 0-1 0,-2-2 1 15,3-1-9-15,-4-4-84 16,2-2-81-16,-7-5-394 16</inkml:trace>
  <inkml:trace contextRef="#ctx0" brushRef="#br0" timeOffset="22345.3856">13314 3253 705 0,'-3'-7'36'16,"-1"4"1"-16,2 3 17 16,2 0-31-16,0 0-20 15,0 0-11-15,0 10 2 16,0 3 3-16,0 3 3 15,6 1 0-15,-1 1 0 0,1 0 1 16,1-2-1-16,0-3-3 16,2-3 5-16,0-2-3 15,-2-6-2-15,4-2 5 16,-3 0-2-16,2-4 2 16,1-7 0-16,-3-3 1 15,-2 0 1-15,0-3-3 0,-5 2 0 16,-1 0 2-16,0 1 3 15,0 3 10-15,0 3 4 16,0 4-13-16,0 2-4 16,0 2 0-16,0 0-9 0,0 11-9 31,2 5 17-31,2 5-5 0,-3 10 3 0,-1 2 1 16,0 11-3-16,0 0 2 15,0 4-1-15,-1 0 1 16,-3-3 0-16,2-3 0 15,2-6 0-15,0-5 1 16,0-6-2-16,0-6 1 0,0-8 0 16,0-4-1-16,0-4 2 15,-5-3-1-15,-6-2 5 16,0-8 3-16,-1-8-7 16,1-2-5-16,0 1 1 0,6-1-5 15,5 1-18-15,0 3-27 16,0-2-103-16</inkml:trace>
  <inkml:trace contextRef="#ctx0" brushRef="#br0" timeOffset="23268.74">13496 3751 178 0,'-2'-8'462'0,"2"-1"-454"0,0 1-2 16,5 2 0-16,8 3 1 15,-1 2-4-15,3 1-5 16,-2 2-1-16,-1 10 0 16,-3 3 1-16,-3 3 0 15,-1 3 1-15,-5-4 2 0,0 2-1 16,0-2 2-16,0-4 1 16,0-1 3-16,-4-6 5 15,3 0-1-15,1-5-1 16,-2-1-1-16,2-1 26 15,0-10 25-15,0-7-46 16,2-1-13-16,5-6 2 0,-1 2 0 16,6 1-2-16,-2 3-1 31,1 8 1-31,-2 2-1 0,0 4 1 0,0 5 2 16,0 0-6-16,2 8 0 0,1 9 2 15,1 4 2-15,1 5 1 16,1 2 1-16,-3 0-2 15,0-1 2-15,3-2-1 16,-3-4-1-16,0-9-39 16,-3-8-88-16,-1-4-302 15</inkml:trace>
  <inkml:trace contextRef="#ctx0" brushRef="#br0" timeOffset="23643.708">13684 3057 643 0,'0'-6'-3'0,"10"5"-3"15,7 1 5-15,7 0 3 0,6 11 2 16,8 8 6 0,5 6 5-16,5 13 2 0,-2 8-3 15,-4 18-3-15,-4 17-7 16,-13 13 2-16,-10 19-1 16,-13 9-3-16,-2 5 2 15,-18 0-2-15,-8-12 1 0,-4-10-2 16,-6-13 4-16,2-22-5 15,-5-13 3-15,5-18 0 16,3-15 0-16,8-14-1 16,8-10-44-16,9-16-109 15</inkml:trace>
  <inkml:trace contextRef="#ctx0" brushRef="#br0" timeOffset="24237.4143">14184 2995 513 0,'-10'-2'163'0,"5"-9"-158"16,3 2 17-16,2 2 7 16,0 0-7-16,4-1-4 15,5 5-10-15,5 0-7 16,2 3-3-16,1 0 0 16,-2 1-3-16,-1 10 1 15,-4 5 3-15,-5 6-2 0,-3 3 2 16,-2 3 1-16,0 2 0 15,-7-1 2-15,-3-1-2 16,1-4 2-16,1-5-1 16,1-4-1-16,7-7 0 0,0-4 0 15,15-4 0-15,9 0 14 16,13-2 20-16,7-8-21 16,9-3-9-16,3 0-2 15,-2 1-2-15,-1 5 1 16,-10-2-2-16,-8 2-110 0,-13-2-256 15</inkml:trace>
  <inkml:trace contextRef="#ctx0" brushRef="#br0" timeOffset="27306.3226">17461 3303 647 0,'0'-9'6'0,"0"2"6"16,10 0 8-16,5 4-7 15,-1 0-4-15,3 3-4 16,0 3-4-16,0 9-1 16,-3 10 0-16,-1 4 0 0,-8 6 2 15,-3 4-1-15,-2 3 1 16,0-3 0-16,-9 0-1 16,-2-6 0-16,0-5 0 15,1-8 0-15,2-4 2 0,1-6-1 16,2-5 2-16,3-2 12 15,2-7 39-15,0-12-27 16,5-10-24-16,5-5-3 16,7-7 1-16,0-4 0 15,0-1-1-15,0 1 0 16,-3 6 2-16,-4 7 9 16,-4 7 2-16,-2 11 5 0,-2 5-8 0,-2 7-1 15,0 2-6-15,0 9-17 16,0 9 3-16,0 9 11 15,1 5-1-15,3 3 1 16,4 6-2-16,4-2 1 16,-2 1 0-16,4-5-1 15,-2 0 3-15,0-5-2 0,1-6-20 16,-4-4-37-16,1-7-61 16,-3-8-76-16</inkml:trace>
  <inkml:trace contextRef="#ctx0" brushRef="#br0" timeOffset="27728.211">17931 3655 716 0,'-2'-4'43'16,"2"1"-15"-16,0 1 22 16,0 2-27-16,0 0-24 15,0 3-12-15,5 8 10 16,-1 5 3-16,0 7 1 16,-2 6 1-16,-2 3-1 0,0 4 1 15,-6-1 1-15,1-2-2 16,-2-5-12-16,3-7-38 15,3-9-54-15,1-10-116 16</inkml:trace>
  <inkml:trace contextRef="#ctx0" brushRef="#br0" timeOffset="27978.1926">18204 3671 447 0,'7'-4'291'0,"-5"3"-272"15,1 1-11-15,2 3 8 16,-4 9-14-16,-1 6 3 0,0 6 8 16,0 4-4-16,-1 5-1 15,-9 0-3-15,0-1-1 16,1-4-2-16,1-5-26 15,3-6-83-15,1-16-76 16</inkml:trace>
  <inkml:trace contextRef="#ctx0" brushRef="#br0" timeOffset="28418.9733">18499 3282 741 0,'2'-2'5'16,"1"-12"-4"-16,-1 10 17 15,1 4 12-15,-3 0-27 16,2 15-23-16,2 1 14 0,-1 5 7 16,5 2-1-16,-1 4 1 15,5-2 1-15,0-5-3 16,-2-5 4-16,-1-5-1 0,-1-5-2 15,4-5 4-15,-2 0 5 16,-1-9-3-16,2-9 0 16,0-1 0-16,-1-7 26 15,-4 3-11-15,0 0-8 16,-3 3 3-16,-1 4 3 0,-2 4-9 16,0 5-1-16,0 3-3 15,0 4-1-15,0 0-7 16,0 5-12-16,0 10 5 15,0 2 10-15,-2 8-1 16,-3 4 1-16,-5 5-1 0,2 2-1 16,-3 3-10-16,-2-2-22 15,1 1-27-15,3-4-52 16,-1-9-108-16</inkml:trace>
  <inkml:trace contextRef="#ctx0" brushRef="#br0" timeOffset="28731.4533">18689 3653 687 0,'2'-7'49'0,"1"1"10"16,4 4-9-16,5 1-19 15,0 1-25-15,5 0-6 16,-2 0 1-16,2 5 0 15,-5 4-2-15,-3 3-1 0,-6 3-4 16,-3 3 5-16,-3 2 2 16,-9-1 0-16,-3 2 2 15,1-1 0-15,2-4-1 16,0-2-2-16,7-3 1 16,3-4-2-16,2-1-1 15,12-5-4-15,10-1 7 0,7 0 4 16,7-7-11-16,9-7-34 15,-2-4-87-15,0-7-315 16</inkml:trace>
  <inkml:trace contextRef="#ctx0" brushRef="#br0" timeOffset="29197.7743">17283 3039 571 0,'2'-4'43'0,"-2"4"3"16,0 11-20-16,-2 13-42 15,-3 9 13-15,-2 17 5 0,-3 16 9 16,1 14 15-16,1 12 12 16,2 2-20-16,6 5-9 15,4-3-2 1,15-9-4-16,10-14-1 0,13-13 1 16,7-11-3-16,12-19-52 15,7-17-86-15,7-13-433 0</inkml:trace>
  <inkml:trace contextRef="#ctx0" brushRef="#br0" timeOffset="29541.5178">18998 3087 715 0,'0'-4'20'16,"3"4"-7"-16,4 2-20 16,7 14-16-16,3 8 20 15,7 6 4-15,3 8 2 0,0 8 0 16,-6 6 6-16,-7 8 6 15,-12 10 2-15,-2 7-4 16,-16 6-2-16,-11 3-5 16,-6-4-1-16,-4-7-3 15,1-11 0-15,-2-7 1 0,1-15-23 16,0-12-104-16,1-13-415 16</inkml:trace>
  <inkml:trace contextRef="#ctx0" brushRef="#br0" timeOffset="30119.5568">19565 3881 787 0,'3'-6'45'0,"-3"3"-34"16,2 1 4-16,4 2-5 16,-4 4-9-16,0 10-6 15,0 6 3-15,-2 6 2 0,0 4 0 16,-9 2 3-16,-2 1 1 15,0-5-7-15,4-6-60 16,5-9-54-16,2-13-106 16</inkml:trace>
  <inkml:trace contextRef="#ctx0" brushRef="#br0" timeOffset="30650.567">20156 3253 665 0,'4'-21'2'0,"0"1"6"16,-1 6 21-16,0-2 1 0,3 5-16 15,2 4-11-15,4 2 0 16,2 5-7-16,1 0-5 15,-3 12-1-15,3 10 1 16,-8 4 5-16,-6 6 3 16,-1 6 0-16,0-1 2 15,-7 1 1-15,-2-6-2 16,-2-4 1-16,6-8-2 0,2-2 2 16,1-9 0-16,0-7-1 15,2-2 5-15,0 0 10 16,9-9 11-16,1-7-16 15,7-1-8-15,-1-3-2 0,4-2 2 16,-3-3-1-16,1 0 0 16,1-2 1-16,-5 0-1 15,-1-1 1-15,-4 6 5 16,-3 1 9-16,-2 7-4 16,-1 3-1-16,-1 6-2 15,-2 5 1-15,2 0-11 0,-2 7-14 16,0 9 1-16,2 7 12 15,4 4 3-15,-4 9 0 16,1 1-1-16,2 4 0 16,-1 2 3-16,3-2-7 15,1-2-90-15,-1-7-92 0</inkml:trace>
  <inkml:trace contextRef="#ctx0" brushRef="#br0" timeOffset="30978.7102">20556 3503 378 0,'0'0'224'0,"0"-4"-183"16,0 3 22-16,10 1-13 16,7 0-42-16,5 0-12 0,3 0 3 15,2 3 1-15,-1 4 2 16,-9 2-3-16,-7 2-3 15,-5 2-2-15,-5 2 4 16,-12 2 10-16,-5 1 4 16,-5-3-1-16,2 0-2 15,1-2-8-15,4-5-1 0,8-1 1 16,4-1-2-16,3-5-4 16,5-1 5-16,7 0 5 15,5 0 2-15,5 0-2 16,0-5-5-16,2-2-2 0,3-2-93 15,-4 0-179-15</inkml:trace>
  <inkml:trace contextRef="#ctx0" brushRef="#br0" timeOffset="31153.4566">20888 3635 609 0,'0'7'71'15,"-1"6"-75"-15,-4 1 32 16,-2 5 33-16,0 5-29 15,0 2-9-15,2 6-5 16,-2 3-7-16,2-3-7 16,0-2 1-16,3-2-3 15,2-6-58-15,0-14-142 0</inkml:trace>
  <inkml:trace contextRef="#ctx0" brushRef="#br0" timeOffset="31653.4252">21312 3296 518 0,'0'-3'172'16,"0"-1"-169"-16,-1 4-1 16,-1 0-4-16,2 9-4 15,0 5-1-15,0 0 2 16,9-1 2-16,4 1 3 16,-1-3 1-16,-2-6-1 0,2-1 2 15,-2-4 3-15,1 0 8 16,-2-9 28-16,0-6-12 15,2 1-13-15,0-2-3 16,-6 2 2-16,0 2 4 0,-3 3 8 16,-2 2-4-16,0 3-11 15,0 4-9-15,0 0-8 16,0 0-7-16,0 7 2 16,0 6 8-16,-2 5 2 15,-3 1 1-15,-2 6-3 16,-1 2 3-16,1 2 0 0,-1 1-3 15,-1 0 3-15,-1 2 0 16,0-4-1-16,1 1 1 16,1-8-66-16,6-6-76 15,2-8-308-15</inkml:trace>
  <inkml:trace contextRef="#ctx0" brushRef="#br0" timeOffset="31965.8957">21443 3592 555 0,'0'0'130'0,"0"-1"-101"16,2-5 45-16,9 1-35 15,2-1-22-15,0 5-5 16,1 1-2-16,-4 0-1 16,2 1-4-16,-6 10-5 15,1 0 0-15,-3 3 0 16,-4 4 0-16,0-2 1 0,-5 6 2 15,-6-4 0-15,-4-1-1 16,3 0 0-16,2-4-2 16,0-4 1-16,7-1 0 15,3-5-1-15,0-3-1 16,18 0-3-16,9 0 10 0,9-9 1 16,10-2-7-16,13-4-3 15,-1-2-22-15,-9-4-75 16,-10-2-216-16</inkml:trace>
  <inkml:trace contextRef="#ctx0" brushRef="#br0" timeOffset="32386.4233">20033 2978 663 0,'8'-8'5'0,"-2"8"16"16,-5 1 17-16,-1 24-45 16,0 12 10-16,-8 17 8 15,-5 16 6-15,0 16 0 0,0 10 0 16,4 4-12-16,9-2-1 15,12-4-2-15,16-9 0 16,21-16-4-16,13-19-60 16,12-18-67-16</inkml:trace>
  <inkml:trace contextRef="#ctx0" brushRef="#br0" timeOffset="32730.1765">21813 3050 507 0,'2'-4'276'0,"4"3"-276"15,3 1-2-15,10 12-7 16,8 13 0-16,11 9 11 16,3 11 21-16,0 8-5 15,1 6-8-15,-13 7-4 16,-15 4-1-16,-14 2 0 0,-9 3-1 16,-19-1 0-16,-10-6 0 15,-6-4-3-15,0-12 2 16,-3-4-1-16,2-17-2 15,5-11-91-15,8-16-371 0</inkml:trace>
  <inkml:trace contextRef="#ctx0" brushRef="#br0" timeOffset="33356.1933">22402 3740 568 0,'6'-6'200'0,"-2"-2"-197"16,-3 2 8-16,1 6 17 15,-2 3-10-15,0 11-24 16,0 9 4-16,-11 9 3 0,-3 4 1 16,-3 3 2-16,2-1-2 15,1-5-1-15,6-7 0 16,8-6-1-16,11-14-16 15,21-6-58-15,11-6-88 16</inkml:trace>
  <inkml:trace contextRef="#ctx0" brushRef="#br0" timeOffset="33590.5409">23537 3501 788 0,'0'-2'25'16,"2"-1"6"-16,6 1-2 15,4-1-8-15,8-1-18 0,4-2-5 16,9 1 1-16,7 3 1 16,-1-1-13-16,4 3-29 15,-1 0-24-15,-3-2-47 16,-2 0-81-16</inkml:trace>
  <inkml:trace contextRef="#ctx0" brushRef="#br0" timeOffset="33762.4044">24143 3458 595 0,'3'4'88'16,"-3"-4"-76"-16,0 0 32 15,2 0 9-15,0 0-24 0,3 0-21 16,3 0-5-16,4 0 0 15,6 0-1-15,1 0-3 16,10 0-1-16,-2-1-47 16,5-2-66-16,1 0-128 15</inkml:trace>
  <inkml:trace contextRef="#ctx0" brushRef="#br0" timeOffset="33949.9002">24809 3421 658 0,'16'-5'44'0,"2"-6"22"16,3 0-9-16,4 4-24 15,6-4-23-15,1 2-5 16,2 3-4-16,0 0 0 16,-7 4-1-16,-5 0-20 0,-10-1-92 15,-6-1-433-15</inkml:trace>
  <inkml:trace contextRef="#ctx0" brushRef="#br0" timeOffset="34262.9431">25710 3501 858 0,'-5'0'7'0,"3"0"2"0,1 0 2 16,-4 2 3-16,2 9-11 15,-3 3-3-15,-4 7 2 16,-3 6 1-16,-4 7 8 15,-2 2-2-15,-3 3-8 16,-2-1 1-16,-1 1 0 16,-4-8-12-16,2-7-79 0,3-10-274 15</inkml:trace>
  <inkml:trace contextRef="#ctx0" brushRef="#br0" timeOffset="35075.3339">26649 3250 686 0,'13'-4'0'15,"3"2"-5"-15,4 2 2 16,5 6 1-16,1 6-1 16,-4 10 4-16,-4 1-2 15,-7 4-1-15,-9 3 3 0,-2-3 0 16,-7-1 1-16,-9-2 1 15,1-9-2-15,3-2 1 16,4-9 10-16,5-4 13 16,3-2 5-16,1-14 19 15,18-5-35-15,6-8-8 16,6-7-2-16,6-3 1 0,1 2 1 16,-4-1 0-16,-4 8 3 15,-8 5 4-15,-8 7 6 16,-6 9-5-16,-5 5 2 15,-3 4-5-15,-2 6-12 0,-7 10-8 16,2 5 8-16,0 6 2 16,0 7-2-16,5 0 0 15,2 2 1-15,4 1-1 16,10-1 1-16,7-1-1 16,3-5-47-16,3-6-105 15,-1-5-145-15</inkml:trace>
  <inkml:trace contextRef="#ctx0" brushRef="#br0" timeOffset="35454.9808">27141 3606 637 0,'0'2'42'0,"0"2"-30"16,0 0 2-16,3 4 13 15,4 2 12-15,0 2-12 16,3 4-12-16,-3-2-3 15,1 2-9-15,-1-2 1 16,-4-3-3-16,1-2-1 16,-2-4 1-16,-2-2 1 0,3-2-1 15,-3-1 5-15,5-1 5 16,3-9 3-16,3-6 0 16,5-2-8-16,-2-1-2 15,6-1 0-15,-4 4-2 16,4 4 4-16,-4 2-1 0,-1 7-5 15,-3 1 1-15,1 2-2 16,-3 4-3-16,-6 8-1 16,1 1 2-16,-3 6-1 15,-2 1 4-15,0 3 1 16,0-2-1-16,0-3-10 16,0 0-52-16,0-7-67 0,0-8-81 15</inkml:trace>
  <inkml:trace contextRef="#ctx0" brushRef="#br0" timeOffset="35798.7194">27590 3621 126 0,'2'0'344'0,"7"0"-343"15,-2 0-1-15,2 0 3 16,2 3 6-16,-2 1 13 16,-2-1 14-16,0 1 1 15,-3-2 6-15,-1-1-10 16,-1-1-7-16,-2 2 1 0,0-2 18 16,0 0 9-16,0 0-19 15,0 0-6-15,0-2-17 16,0-1-5-16,0-2-1 15,0 1-4-15,0 1 0 16,0-1 0-16,0 1-2 0,0-1-1 16,0 2 1-16,0 2-2 15,-2 0-32-15,-5-2-102 16,-1 0-156-16</inkml:trace>
  <inkml:trace contextRef="#ctx0" brushRef="#br0" timeOffset="37126.7983">27244 3660 453 0,'-10'-2'25'0,"7"-1"37"16,-2 1 4-16,5 0-8 0,0 0-5 15,0-1-10-15,1 3-26 16,6-2-7-16,1 0 3 16,-1 2-4-16,-2 0-2 15,1 0-3-15,-5 6-2 16,-1 2 1-16,0 5-3 16,0 2 3-16,-5 2 0 0,-2 2-1 15,0 4 0-15,-2 0 0 16,0 1-2-16,2-2 1 15,2-3 0-15,-1 0-2 16,2-2 2-16,1-3-1 16,1-5-1-16,0-3 3 15,2 3-2-15,-2-8 1 0,2-1 1 16,0 0-2-16,0 0 7 16,2-7 2-16,2-5-5 15,3-7-2-15,2-3 0 16,0-2-2-16,0-5 1 15,0-1 0-15,0 1-1 0,-2 1 0 16,0 3 0-16,1 4 0 16,-3 3 0-16,2 6 1 15,0 3 0-15,0-2 0 16,1 4 0-16,2 0 0 16,-3 2 0-16,0 2-3 0,1 2 2 15,-1 1-1-15,-2 1-3 16,4 9 1-16,1 0 1 15,-2 6 1-15,1 0 2 16,2 2-2-16,-2 0 1 16,0 2 1-16,1-3-2 0,-4 4 2 15,1-4-1-15,0-2-1 16,0-1 2-16,1-4-1 16,-3-1-1-16,2-3 2 15,0-3 0-15,3-3 2 16,2 0 13-16,2-3 2 15,4-9-5-15,4-1-3 0,-1-7-7 16,-1-3 5-16,-3-1 3 16,-3-2 1-16,-4 1-4 15,0-2 1-15,-7 4-3 16,1-1 3-16,-2 7-5 0,-1 2-1 16,-1 5 1-16,0 1-5 15,0 6 1-15,2-1-1 16,-2 4-3-16,2 0 1 15,1 0-14-15,1 7-27 16,2 0-27-16,1 0-109 0</inkml:trace>
  <inkml:trace contextRef="#ctx0" brushRef="#br0" timeOffset="37845.5461">27964 3655 418 0,'3'0'280'0,"-1"0"-244"16,-2 0 22-16,3 0-15 15,-1 1-19-15,0 6-19 16,2 4-3-16,-2 5 0 16,-2 7 2-16,0 2 3 0,-2 7-1 15,-9 3 1-15,-5 0-1 16,-4-1-2-16,-3 0-1 16,3-4-2-16,0-5-1 15,0-4-13-15,8-10-48 16,3-6-89-16,9-5-306 0</inkml:trace>
  <inkml:trace contextRef="#ctx0" brushRef="#br0" timeOffset="38455.5919">28330 3180 687 0,'-2'-3'14'15,"-3"-3"-1"-15,3 6 3 16,2 2-12-16,0 9-10 16,0 6 4-16,4 3 2 15,5 3 0 1,5 2 0-16,-1 0 1 0,2-2-1 0,0-1 2 16,-1-6-1-16,-1-4-1 15,-1-3 2-15,0-7 8 16,-2-2 30-16,1-2-7 15,0-8-13-15,0-5-9 16,-3-1-2-16,-1-3-1 0,1 1 0 16,-4 0-3-16,-1 0 1 15,1 4 1-15,-3 5-3 16,1 2 0-16,-2 2 1 16,0 3-2-16,0 0-1 15,0 2 0-15,0 0-6 0,0 5-4 16,0 6 2-16,0 3 6 15,-2 7 0-15,-1 3 1 16,-1 4 1-16,1 1 2 16,-1 5-2-16,0-2 0 15,0 2 0-15,-4 0-2 0,-1 0 2 16,-2-2 0-16,-1-2-1 16,-2-2-18-16,0-6-63 15,1-6-128-15</inkml:trace>
  <inkml:trace contextRef="#ctx0" brushRef="#br0" timeOffset="39049.2616">28520 3660 480 0,'6'6'163'15,"-3"1"-162"-15,0 0 6 16,0 3 6-16,1 5 6 16,-4 0 3-16,0 3-4 0,0 2-1 15,-2 0 5-15,-4-3-2 16,1 1-10-16,-2-3-4 16,1-3-1-16,3-2-1 15,-1-2 0-15,3-4-1 16,1-4 0-16,0 0 5 15,0 0 4-15,0-7 2 16,1-8-11-16,5-1-3 0,2-7 1 16,4 0-1-16,3-2 0 15,-2-2 3-15,0 6-2 16,-3 4 8-16,1 5-5 0,-2 5-3 16,-2 4-1-16,0 3-1 15,-2 0-4-15,2 0 3 16,-6 5-1-16,1 5 0 15,0 5 2-15,0 1-1 16,-2 2 1-16,0 1 2 16,0-2-1-16,1 1-1 15,3-7 2-15,-1 2-1 0,2-7 0 16,2-2 2-16,3-2-1 16,0-2 7-16,5-3 5 15,-1-8 8-15,5-5-5 16,-2-4-5-16,1-2-2 15,2-6-2-15,-4 0-3 0,-2-1-3 16,-3 3 0-16,-5 5-1 16,-3 3 0-16,-3 7 1 15,0 4-5-15,0 3-23 16,0 4-33-16,0 0-81 0,4 0-156 16</inkml:trace>
  <inkml:trace contextRef="#ctx0" brushRef="#br0" timeOffset="39412.063">29045 2933 685 0,'-2'5'3'0,"2"8"-30"0,10 14 28 16,7 9 26-16,7 11 20 15,3 9 9-15,3 9-22 16,1 8-12-16,-9 6-9 15,-5 1-8-15,-14 2-3 0,-3-2 0 16,-21-5 0-16,-13-6 1 16,-7-5 1-16,-10-13-2 15,-7-6-14-15,-6-12-49 16,-4-11-86-16,1-12-508 16</inkml:trace>
  <inkml:trace contextRef="#ctx0" brushRef="#br0" timeOffset="39990.1338">26810 2951 643 0,'-5'-1'7'0,"-4"1"0"16,-4 1 7-16,-4 16-7 16,-5 8-2-16,-4 10 3 15,-3 14 8-15,-3 11 3 0,-3 14 1 16,3 11-5-16,6 6-5 16,5 0-2-16,8 4-3 15,10-6 0-15,3-9-2 16,15-10 0-16,7-14 1 15,12-7-3-15,7-14-1 16,9-12-4-16,5-13-87 0,11-10-144 16</inkml:trace>
  <inkml:trace contextRef="#ctx0" brushRef="#br0" timeOffset="71896.565">2930 5586 421 0,'-5'-1'100'15,"-1"-7"-43"-15,1-1 35 16,2 2-43-16,-2-2-12 15,2-1-6-15,3-1-11 0,0 0-7 16,0 2-2-16,3-2-5 16,7 4 0-16,0 0-4 15,7 3 2-15,0 3-3 16,7 1 0-16,3 0-2 16,5 12 2-16,2 6-2 15,0 6 0-15,2 6 4 0,-5 5-4 16,-4 3 3-16,-2 5-1 15,-5-2 1-15,-8-2 0 16,-5 0 1-16,-7-3-3 16,0-4 2-16,-17-3 4 15,-7-6-2-15,-8-2 3 0,-2-7-1 16,0-3 0-16,5-11 5 16,2-1 3-16,7-18 10 15,13-9-15-15,7-8-9 16,0-3-3-16,7-2 4 15,13 2-3-15,-1 5 0 16,3 5 0-16,0 10-1 0,3 6-16 16,-4 8-29-16,-6 5-50 15,-1 0-158-15</inkml:trace>
  <inkml:trace contextRef="#ctx0" brushRef="#br0" timeOffset="74073.371">644 6046 510 0,'-12'0'26'0,"4"0"78"0,5-3-54 16,-1 1-14-16,2 0-3 15,2 1-11-15,0 1-5 16,6 0-12-16,10 0-10 15,5 0 5-15,11 0 2 0,5 0 1 16,8 0-3-16,0 0-2 16,1 0 4-16,3 0-3 15,-3 0 1-15,-5 0 1 16,-6-4 0-16,-9-1-6 16,-7 1-71-16,-14 0-60 15,-5 3-204-15</inkml:trace>
  <inkml:trace contextRef="#ctx0" brushRef="#br0" timeOffset="74526.4899">632 6113 608 0,'-4'-6'24'16,"2"1"-7"-16,2 1 24 15,0 4-22-15,0 0-4 0,0 0-13 16,8 7-5-16,-1 9 4 16,3 8 1-16,2 4-1 15,-2 10 3-15,0 1 1 16,-3 6 2-16,1 3-6 16,-2-3 1-16,-3-1-1 0,1-3 1 15,-4-7-2-15,0-9 3 16,0-5-2-16,0-10 1 15,0-7-1-15,3-3 10 16,4-9 47-16,3-9-36 16,2-5-19-16,3-3-2 15,2-1-1-15,-2-3 1 0,1 1 0 16,-5-3-1-16,-1-1 1 16,-3-3 1-16,-1 2 0 15,-3-2-1-15,2 6 2 16,-2 5 6-16,0 5 1 15,1 6-5-15,1 7-6 0,2 7-2 16,6 0-2-16,1 7 0 16,1 5-36-16,-1-1-109 15,-2 0-282-15</inkml:trace>
  <inkml:trace contextRef="#ctx0" brushRef="#br0" timeOffset="76465.7943">1271 6136 512 0,'-2'-8'16'0,"0"1"59"0,2 2-6 16,0 5-24-16,0 0-5 15,0 0-32-15,0 7-18 16,4 9 4-16,1 8 6 16,1 2 5-16,-3 8 5 15,-1 2 1-15,2 0-4 0,-3-3-4 16,1 1-2-16,0-4 1 16,0-4-1-16,-1-5 2 15,-1-1-1-15,0-8-36 16,2-5-58-16,-2-7-62 15</inkml:trace>
  <inkml:trace contextRef="#ctx0" brushRef="#br0" timeOffset="76700.1663">1250 6184 522 0,'-8'0'61'15,"6"-4"-37"-15,2-3 36 16,8-3-47-16,6-1-9 16,8-3-1-16,0 1 4 0,5 1-1 15,-1 2 1-15,-3 5 0 16,-1 3-2-16,-3 2-5 16,-4 2 0-16,-6 13 0 15,-7 2-48-15,-2 3-131 16</inkml:trace>
  <inkml:trace contextRef="#ctx0" brushRef="#br0" timeOffset="76887.6032">1305 6357 311 0,'0'0'157'16,"1"0"-130"-16,12-1 28 0,1-7-16 15,6 3-6-15,2-3-23 16,-1 5-11-16,3 1 2 15,-2 2-2-15,-8 0 1 16,-3 0-16-16,-8 11-108 16,-3 0-146-16</inkml:trace>
  <inkml:trace contextRef="#ctx0" brushRef="#br0" timeOffset="77028.2327">1303 6512 449 0,'-14'10'43'0,"5"-2"24"16,5-4 14-16,4-3-57 15,11 2-15-15,13-3 22 0,4 0 17 16,12-3-13-16,3-4-23 16,2 0-6-16,-2 1-6 15,-8 0-8-15,-6-1-168 16</inkml:trace>
  <inkml:trace contextRef="#ctx0" brushRef="#br0" timeOffset="77591.6828">1980 6284 653 0,'-9'0'19'0,"4"0"30"16,3 0 4-16,2 0-31 0,2 0 3 15,14-6-23-15,5-2 0 16,6-2 2-16,4 0-3 16,3 1-3-16,-2 2 3 15,-5 1-1-15,-3 3-2 16,-10 3-108-16,-7 0-166 15</inkml:trace>
  <inkml:trace contextRef="#ctx0" brushRef="#br0" timeOffset="77747.9386">2054 6439 662 0,'0'0'55'0,"9"0"-18"15,13-7 18-15,5-7-31 16,8 2-12-16,8-5-7 15,3 3-3-15,-2-2-3 16,-3 0-58-16,-7-6-313 16</inkml:trace>
  <inkml:trace contextRef="#ctx0" brushRef="#br0" timeOffset="80162.8016">3576 5463 217 0,'0'-7'168'16,"0"-2"-119"-16,0 2 26 0,0-2-4 15,0 2-7-15,-1 0-7 16,-1 0-4-16,2 3-17 16,-2 1-10-16,2 0-2 15,0 3-10-15,0 0-8 0,0 3-8 16,0 9-11-16,4 5 6 16,-1 9 7-16,2 4 0 15,-1 6 3-15,0-2 1 16,-2 1-3-16,-2 1 0 15,3-6 0-15,-1-1-3 16,0-4 4-16,3-6 0 16,0-1-12-16,5-7-43 0,0-7-48 31,1-4-54-31,2-6-351 16</inkml:trace>
  <inkml:trace contextRef="#ctx0" brushRef="#br0" timeOffset="80397.1555">3603 5458 565 0,'-7'-5'2'0,"4"-1"33"15,3 2-6-15,0-1 0 16,9-1-11-16,6 0-20 0,7-2 1 15,5 0 1-15,4-2 0 16,1 5 1-16,0 0-2 16,-3 3 1-16,-4 0-1 15,-9 2-77-15,-6 0-139 16</inkml:trace>
  <inkml:trace contextRef="#ctx0" brushRef="#br0" timeOffset="80584.6561">3639 5602 462 0,'0'2'11'0,"0"-2"37"16,12 0-7-16,7-7-2 15,6-2-13-15,6 0-15 16,3 0-6-16,0 2-4 16,0 4-1-16,-9 3 0 15,-1 0-6-15,-14 0-114 16,-8 5-113-16</inkml:trace>
  <inkml:trace contextRef="#ctx0" brushRef="#br0" timeOffset="80756.5564">3677 5811 416 0,'-7'7'137'0,"3"-5"-70"15,4-2 11-15,7-2-41 16,12-5-27-16,4 0-10 15,11-2 2-15,4 0-4 0,4 4 3 16,2-1-4-16,-6 1-121 16,-8 0-220-16</inkml:trace>
  <inkml:trace contextRef="#ctx0" brushRef="#br0" timeOffset="81131.4891">3210 6171 620 0,'-14'0'31'16,"4"0"-1"-16,5 0 8 15,5-1 8-15,0-6 6 16,13 1-29-16,14-3-22 16,11-3 7-16,13-4 11 15,13-1-4-15,6 0-9 0,7-1 1 16,5 2-6-16,1-2 0 15,-1 4 0-15,-1 1-1 16,-11 4-25-16,-5-1-46 16,-13 3-56-16,-18-3-169 0</inkml:trace>
  <inkml:trace contextRef="#ctx0" brushRef="#br0" timeOffset="81912.6855">3176 6448 631 0,'-2'-2'3'16,"0"-9"-1"-16,2 3 24 15,9 2-19-15,11 1 0 16,4 3 2-16,6 2 2 0,1 2 4 15,1 10 5-15,0 12-4 16,-4 6-7-16,-8 6-4 16,-3 5-1-16,-7 0 2 15,-10-1-2-15,0-1-2 16,-10-6 1-16,-10-5 1 16,-1-4 0-16,-1-7 0 15,2-8-1-15,1-7 1 0,2-2 2 16,7-18 19-16,6-5-11 15,0-6-12-15,4-1-1 16,8 0-4-16,4 6 1 16,6-2 2-16,2 10-3 0,1 2-22 15,1 4-29-15,1 3-40 16,2 1-71-16,-1 0-336 16</inkml:trace>
  <inkml:trace contextRef="#ctx0" brushRef="#br0" timeOffset="82493.1221">3705 6385 402 0,'-3'-7'136'15,"0"0"-135"-15,-1 2 26 16,2 3 8-16,1 2 13 15,-3 0-14-15,2 2-22 16,-1 9-6-16,1 4 2 0,-1 5-2 16,2 3-4-16,-1 6 1 15,2 1-1-15,0 1-1 16,0-3 2-16,2-1-2 0,4-7-1 16,-1-2 2-16,2-8-1 15,-2-6 0-15,0-4 1 16,3-2 6-16,1-13 3 15,0-4-6-15,-1-5-3 16,2-1-1-16,-1 3 3 16,-4 4 0-16,-1 3-1 0,-3 7 1 15,1 6-1-15,-2 2 0 16,0 3-15-16,0 9 4 16,0 5 10-16,0 4-3 15,6 1 1-15,1-1 0 16,4-2 1-16,0-4-1 0,5-3 0 15,2-6-1-15,1-6 3 16,1 0 2-16,-1-8 0 16,0-8 0-16,-1-8-1 15,-4-5 1-15,-1-7 6 16,-6-1 3-16,-2-2 1 0,-5 0-5 16,0 3 0-16,-1 5-1 15,-6 10-5-15,-3 7-6 16,3 9 3-16,2 5-10 15,0 5-13-15,1 11-42 16,2 2-71-16,1 1-284 0</inkml:trace>
  <inkml:trace contextRef="#ctx0" brushRef="#br0" timeOffset="82868.1052">4131 6640 457 0,'-7'6'115'0,"0"-2"-79"16,-2 5 33-16,3 0-41 0,-4 8 2 16,3 1-12-16,1 1-12 15,2 6-3-15,4-1-1 16,0 2-2-16,0-1 3 15,0-3-3-15,8-5-2 0,1-4 4 16,3-6-1-16,1-7 1 16,3 0 2-16,2-9 3 15,1-10 2-15,2-5-1 16,-1-4-7-16,-1-1 1 16,-3-1 0-16,-9-3 3 15,-7 3 5-15,0 4 6 16,-8 5-2-16,-12 6-4 0,-2 10-9 15,-4 5-6-15,-1 5-7 16,-7 8-74-16,3-1-193 16</inkml:trace>
  <inkml:trace contextRef="#ctx0" brushRef="#br0" timeOffset="86988.0723">3076 7409 532 0,'-9'-12'29'0,"1"1"71"15,5 0-57-15,-1 3-2 16,2-2-5-16,2 5-13 15,0 2-6-15,7 1-12 16,8 2-3-16,4 0-3 0,5 10-1 16,3 8 2-16,0 4 0 15,-2 8-3-15,-4 6 3 16,-2 5 0-16,-6 7 0 16,-6 1 1-16,-7-4 1 15,0 2-2-15,-10-8 1 0,-6-5 0 16,-4-5 0-16,-5-10 2 15,2-6-4-15,-2-7 3 16,5-6 1-16,1-3 1 16,6-14 1-16,7-7-2 15,6-4-3-15,0-2 0 16,14-1-1-16,5 1-1 0,1 3 2 16,-1 4-1-16,1 4 1 15,-4 2 0-15,0 7-1 16,-7 4 0-16,-2 4-10 15,-1 2-51-15,-2 2-59 16,-1 5-162-16</inkml:trace>
  <inkml:trace contextRef="#ctx0" brushRef="#br0" timeOffset="87330.7951">3467 7502 404 0,'0'-11'190'16,"0"2"-175"-16,0 4 56 15,0 3-12-15,0 2-4 16,0 2-41-16,0 9-15 0,0 7 5 16,0 3 3-16,0 6-2 15,0 3-2-15,0 6-2 16,-6-2 1-16,3 1 0 16,-1-4-4-16,1-5-45 0,1-6-45 15,2-11-37-15,0-6-119 16</inkml:trace>
  <inkml:trace contextRef="#ctx0" brushRef="#br0" timeOffset="87549.4802">3478 7457 617 0,'-17'-8'52'0,"5"0"-15"15,5 5-7-15,5-1 8 16,2 1-14-16,9 3-25 0,11-2 0 15,1 2 0-15,6 0 1 16,2 0-1-16,-4 0 2 16,-3 5-3-16,-5 4-5 15,-5 2-32-15,-9-1-37 16,-3 7-42-16,-11-1-86 0</inkml:trace>
  <inkml:trace contextRef="#ctx0" brushRef="#br0" timeOffset="87721.353">3469 7629 406 0,'-2'3'66'16,"2"-3"11"-16,0 0-23 16,9 0-9-16,7-5-25 0,2-4-6 15,6 2-3-15,-2 0-8 16,0-1-1-16,-2 7-2 16,-6 1 0-16,-2 0 0 15,-9 11-25-15,-3 3-85 16,-3 7-74-16</inkml:trace>
  <inkml:trace contextRef="#ctx0" brushRef="#br0" timeOffset="87862.0065">3456 7803 195 0,'-12'6'275'0,"5"-2"-182"16,5-4 1-16,2 0-56 0,9-2 11 16,10-6-31-16,6-2-6 15,6-3-8-15,6 1 0 16,-2-3-4-16,1 5 0 15,-2-2 0-15,-7-1-134 16</inkml:trace>
  <inkml:trace contextRef="#ctx0" brushRef="#br0" timeOffset="88406.6484">2930 8151 576 0,'0'0'23'0,"7"-4"12"16,18-3-26-16,14 0-8 0,12-4 6 16,15 3 13-16,12-5 2 15,7 1 3-15,4-2-2 16,-1 1-13-16,-5 1-8 15,-10 1 1-15,-9 2-3 16,-13 3 1-16,-12-1-1 16,-13 5-47-16,-15 2-34 0,-11 0-67 15,-4 6-307-15</inkml:trace>
  <inkml:trace contextRef="#ctx0" brushRef="#br0" timeOffset="88953.4896">3223 8285 495 0,'-10'0'79'15,"2"0"-4"-15,4 0-14 16,4 0-40-16,0 0 4 15,4 0-24-15,8 5 1 0,8 4 0 16,-2 4 6-16,0 4-1 16,0 8-3-16,-4 6 1 15,-6 5 0-15,-6 1-2 16,-2 1 2-16,-2-1-2 0,-11-1-1 16,-1-6 2-16,-3-5-1 15,3-7-2-15,1-7 2 16,3-8 0-16,1-3 1 15,3-13 10-15,6-10-7 16,0-5-4-16,0-4-2 16,10-2-2-16,3-4 1 0,4 4-1 15,2 4-1-15,1 3 1 16,2 7 0-16,-6 5-3 16,2 7-42-16,-4 5-58 15,-4 3-120-15</inkml:trace>
  <inkml:trace contextRef="#ctx0" brushRef="#br0" timeOffset="89657.4788">3573 8324 662 0,'-5'-3'5'16,"-1"-10"36"-16,5 9-19 0,-1 4 8 15,-1 0-5-15,3 11-25 16,0 5-4-16,0 9 2 16,0 4 3-16,0 3 0 15,3 0-1-15,0 0 0 16,4-5 0-16,0-9 0 15,2-6 1-15,-1-4-2 0,-1-8 2 16,2 0 3-16,-1-11 2 16,2-5-3-16,0-4-2 15,-3-3 0-15,3 0-2 16,-3 5 3-16,-2 2-3 16,-1 5 2-16,-1 6-1 0,-3 5-1 15,0 0-4-15,0 11-2 16,0 2 5-16,0 2 3 15,2 1-1-15,1 0 0 16,4-3 1-16,1-4-2 16,1-4 0-16,4-3-6 0,3-2-2 15,0-4 7-15,0-10 0 16,1-2-1-16,-3-6 4 16,-3-1-2-16,-4-4 3 15,-2-1-1-15,-3-1 7 16,-2 4 11-16,0 4 7 0,0 6-6 15,-2 5-14-15,0 6-3 16,1 4-6-16,1 0-7 16,0 11-55-16,3 0-42 15,8 1-164-15</inkml:trace>
  <inkml:trace contextRef="#ctx0" brushRef="#br0" timeOffset="89860.6135">4022 8444 695 0,'-8'0'110'0,"3"0"-59"15,2 0-16-15,1 5-26 16,0 13-3-16,2 7-2 16,0 10-1-16,0 10 0 15,0 7-1-15,-2 7-1 0,-1 1 0 16,-1-4-15-16,-4-12-45 15,5-12-103-15,1-14-327 16</inkml:trace>
  <inkml:trace contextRef="#ctx0" brushRef="#br0" timeOffset="91303.0686">2784 5321 361 0,'2'-13'82'15,"-2"-1"-58"-15,0-1 25 16,0 1-13-16,-5 1 15 0,-1-1-6 15,0 2-12-15,-3-1-8 16,-4 6-5-16,-3 0-13 16,-4 0-4-16,-4 6-1 15,-4 1-5-15,-1 0 3 16,-4 8-2-16,5 4 2 16,-1 6-1-16,1 5 0 0,5 3 0 15,1 4 2-15,8 5-2 16,1 0 0-16,9 2 0 15,4 1 0-15,0 1 0 16,13 0 1-16,3 2-2 16,4 2 4-16,1 1-2 0,1 2 2 15,0 3 10-15,-3 1-3 16,1 0 4-16,-4 1-2 16,-5 7-6-16,1 0-2 15,-4 2 1-15,1 2-3 16,-2-2 0-16,0-3 0 0,2-1 0 15,-2-6-1-15,2 0 3 16,-4 0-3-16,-1-2 1 16,-4 0 0-16,0 2 0 15,0-2 0-15,-2 2 1 16,-5 2-3-16,0-3 4 0,0 7-4 16,-1 1 3-16,-2-2-1 15,3 1-1-15,-2 0 1 16,1 0 0-16,1-1-2 15,0-1 2-15,0-1 0 16,1 1-2-16,-1 0 2 16,2-1-1-16,0-1 0 0,1 1-1 15,1 3 2-15,-1-3-1 16,0 2 1-16,2-2-3 16,-2-2 4-16,3-2-3 15,-1-2 2-15,0 3 0 16,1-3-1-16,1 3 0 0,-2-1 1 15,2 5-2-15,-2-3 2 16,-1 3 0-16,-1-1 0 16,-2-4-1-16,-1-5 0 15,0-3 0-15,2-7 2 0,0-3-3 16,3-5 2 0,2-2 1-16,0-1-4 0,0 1 2 15,2 2 3-15,1 0-4 16,2 1 0-16,-1 1 2 15,1-3 0-15,2-1-2 16,3-4 1-16,5-4 0 16,4-8-1-16,8-1 0 0,3-5 0 15,4-2 4-15,0 0-9 16,0-2-46-16,-3-5-22 16,-4-5-69-16</inkml:trace>
  <inkml:trace contextRef="#ctx0" brushRef="#br0" timeOffset="92587.7491">4282 5229 436 0,'-15'0'158'0,"0"-1"-152"0,2-6 16 15,6 2 10-15,7 0-11 16,0 0-1-16,16-2-12 15,4 0-8-15,9-3-1 0,3 6 1 16,8 0-1-16,-3 3 1 16,2 1 0-16,0 3-1 15,-5 12-1-15,0 4 2 16,-4 6-2-16,-3 7 2 0,0 9-1 16,-2 11 1-16,-3 6 1 15,-2 10 1-15,-1 7-2 16,-4 4 1-16,-3-1 2 15,-1-1-3-15,-4 0 2 0,-2-6-2 16,-1 1 0-16,-1-4 1 16,-1 1-2-16,0 0 1 15,-2 3 1-15,2-1-3 16,-1 3 3-16,6-3 0 16,-2 2-3-16,2 2 4 15,0 1-1-15,6 1-2 0,-3 3 3 16,4 2-2-16,3 2 0 15,-1 1 2-15,2-2-1 16,2-3 0-16,-3-2 1 16,2-1-1-16,-4-2 0 0,0-3 1 15,-4-1-1-15,-6-2-1 16,-1-1 1-16,-4-2-2 16,0-3 5-16,-9-4 18 15,-4-1-2-15,-1 1-4 16,-6-2-10-16,2 0-2 0,1 0 0 15,-2-1-2 1,7-5 5-16,-1-4 3 0,4-4 7 16,2-8-2-16,4-6 0 15,-5-6-3-15,1-5-1 16,-2-6 2-16,-7-6 0 16,-3-6 6-16,-10 0-11 0,-7-13-4 15,-11-5-3-15,-12-3-2 16,-4-4-53-16,-5-7-276 15</inkml:trace>
  <inkml:trace contextRef="#ctx0" brushRef="#br0" timeOffset="102258.9705">8181 5865 332 0,'0'-10'305'16,"0"4"-266"-16,0 0 0 0,0 1-2 16,0 5-5-16,0 0-9 15,0 1-16-15,2 15-14 16,1 8 3-16,-1 12 10 0,0 12 6 16,-2 7 4-16,0 5-5 15,-6 3-6-15,-3-2 0 16,4-6-3-16,1-6-1 15,4-9 2-15,0-6-4 0,7-8-21 16,8-9-44-16,7-15-72 16,2-2-142-16</inkml:trace>
  <inkml:trace contextRef="#ctx0" brushRef="#br0" timeOffset="102508.9133">8458 5872 620 0,'-2'-9'48'0,"-4"1"-2"16,4 7 9-16,2 1-20 0,0 3-25 15,0 12-19-15,0 6 10 16,5 7 8-16,3 8 4 16,-1 9-1-16,0 3-1 15,2 4-4-15,-3 3-5 16,-1-3 0-16,-1-2 2 0,-1-7-2 15,0-6-10-15,-3-6-29 16,0-9-57-16,0-7-66 16,-5-13-258-16</inkml:trace>
  <inkml:trace contextRef="#ctx0" brushRef="#br0" timeOffset="102696.3993">8283 6163 709 0,'-22'-6'14'0,"5"-1"-5"16,2 3 37-16,6 4-16 15,4-1-2-15,5-1-12 16,10 2-14-16,21 0-10 16,8 0 10-16,12 0-1 15,8 0-40-15,4-4-88 0,0-1-116 16</inkml:trace>
  <inkml:trace contextRef="#ctx0" brushRef="#br0" timeOffset="102946.3912">9041 6125 726 0,'-9'-10'12'0,"3"0"54"16,5 1-30-16,1 2-8 0,8-4-14 16,12 4-15-16,11-3-2 15,5-1 2-15,5 2 4 16,1 2-5-16,-3 2 1 16,-5 1-42-16,-7 4-19 15,-7 0-47-15,-17 4-83 0</inkml:trace>
  <inkml:trace contextRef="#ctx0" brushRef="#br0" timeOffset="103087.0239">9069 6253 572 0,'-9'6'61'0,"9"-6"-8"16,9 0-7-16,16 0 6 0,9-7-6 16,8-4-31-16,10-3-9 15,2 3-3-15,0-2-4 16,-5-2-35-16,-6-3-276 15</inkml:trace>
  <inkml:trace contextRef="#ctx0" brushRef="#br0" timeOffset="103978.682">10939 5149 495 0,'0'-21'42'0,"-2"-5"24"15,-10-3-9-15,-3 0-22 16,-4-5-4-16,-3 2-2 16,-3 0-7-16,-6 3-5 0,0 3 6 15,-3 5-5-15,0 4-7 16,0 8-6-16,2 4-3 15,0 5 0-15,0 0-3 16,5 11 3-16,5 9 0 0,-2 6-6 16,8 13 5-16,8 6-1 15,2 7-2-15,6 7 1 16,0 6 1-16,6 8-1 16,4 4 3-16,2 3-1 15,2 8 3-15,-2 1-2 16,-2 3 2-16,2 2-2 0,-2 2 1 15,-1 5-1-15,-5 3-2 16,0 5 4-16,-4 2-3 16,0 4 0-16,-12 2 4 15,-3-2-3-15,-2-1 0 16,1-1 3-16,1-6 2 16,8-2 1-16,2-5 2 0,5-9 3 15,0-2-8-15,0-8-4 16,5-3 2-16,2-3-4 15,-1-6 2-15,0-1-1 16,-3-4 1-16,3-7-2 0,2-5 3 16,5-4-3-16,8-8-2 15,11-6 0-15,9-4 3 16,5-9-2-16,6-5 5 16,13-3-1-16,5-9-3 15,7-4 4-15,11-3-2 0,14-15 3 16,10-11-36-16,8-11-67 15,10-17-310-15</inkml:trace>
  <inkml:trace contextRef="#ctx0" brushRef="#br0" timeOffset="105467.0789">11719 5098 631 0,'-8'-13'9'0,"1"-1"28"15,5-1 7-15,2 5-8 16,7-1-11-16,11 4-18 15,8 3-9-15,6 4 1 16,2 0 1-16,2 13 1 16,1 9 1-16,-3 4 1 0,-3 5 0 15,-6 2-1-15,-1 3-1 16,-9-1-1-16,-7 1 4 16,-8 2-4-16,0-3 2 15,-15 1 0-15,-8-6 1 16,-6-3-2-16,-3-9 2 0,-2-5-1 15,3-8 1-15,1-5-1 16,7-2 5-16,3-16 5 16,9-3 5-16,9-6-8 15,2-2-8-15,15 0-4 0,8 3 0 16,6 5 1-16,5 1-1 16,-2 4 4-16,2 5-10 15,-5 2-41-15,-2 3-54 16,-6-1-67-16</inkml:trace>
  <inkml:trace contextRef="#ctx0" brushRef="#br0" timeOffset="105810.7931">11960 4867 667 0,'-12'-17'12'0,"5"-1"26"16,4 3-1-16,3 3-23 16,5-1 6-16,9 6-10 15,1 2-14-15,2 4 4 0,3 1-2 16,-6 1-3-16,-3 11 3 16,-4 5-2-16,-3 3 2 15,-4-1 2-15,0 3 0 16,-2 0-1-16,-7-2 2 15,0-2 1-15,0-6-1 0,6-2 2 16,1-5-4-16,2-5 2 16,14 0 2-16,11-2-1 15,7-5 2-15,10-4-2 16,8 1-4-16,2 3 2 16,-1-3-85-16,-3 2-136 0</inkml:trace>
  <inkml:trace contextRef="#ctx0" brushRef="#br0" timeOffset="106406.838">12547 5106 321 0,'0'-12'372'0,"0"-3"-337"0,0 6 7 15,2 1-19 1,1 6 14-16,0 2-16 0,2 2-22 16,-1 12-4-16,1 6 6 15,-1 8 0-15,-3 4 1 16,-1 8 1-16,0-4-2 15,0 5 1-15,0-6 1 16,0-1-3-16,0-9-17 0,0-11-37 16,0-3-40-16,0-11-71 15,0-4-363-15</inkml:trace>
  <inkml:trace contextRef="#ctx0" brushRef="#br0" timeOffset="106594.2962">12517 5098 313 0,'-7'-17'358'16,"7"0"-314"-16,2-1 14 0,18 1-52 15,10 2-9-15,8 0 0 16,7 3 2-16,1 3 0 16,0 5 2-16,-9 4-2 15,-10 0-3-15,-15 10-69 16,-12 4-59-16,-3 0-180 0</inkml:trace>
  <inkml:trace contextRef="#ctx0" brushRef="#br0" timeOffset="106781.789">12567 5202 558 0,'0'0'91'0,"0"0"-37"0,9-4 3 15,11-5-38-15,6 2-11 16,6 1-5-16,4 1-1 15,1 1-1-15,-1 4-1 16,-6 0-1-16,-6 3 1 16,-9 6-10-16,-13 10-67 15,-6-1 5-15,-18 4-65 0</inkml:trace>
  <inkml:trace contextRef="#ctx0" brushRef="#br0" timeOffset="106938.0286">12530 5481 501 0,'-2'0'151'0,"2"0"-70"16,16-9-7-16,11-3-53 16,12-3-15-16,10-1-3 15,10 4-2-15,-1 1-2 16,1 4 2-16,-11 5-47 0,-11 2-139 16,-13 0-201-16</inkml:trace>
  <inkml:trace contextRef="#ctx0" brushRef="#br0" timeOffset="107268.9808">11619 5773 689 0,'-5'0'23'16,"-11"-3"21"-16,23-6-3 15,29-2-13 1,22-3-25-16,28-4 6 16,26-1 12-16,27-3-8 15,16-3-2-15,11 2-4 16,10 2-5-16,-1-1-2 0,-8 3 0 15,-18 2 0-15,-18 2-16 16,-25 2-24-16,-31 4-20 16,-34 0-14-16,-30 5-11 15,-19 4-119-15</inkml:trace>
  <inkml:trace contextRef="#ctx0" brushRef="#br0" timeOffset="107893.8871">11882 6020 504 0,'-2'-9'112'16,"2"0"-68"-16,0 2-3 15,12 1-33-15,8 6-5 16,9 0-2-16,2 2-1 0,4 12 4 15,-2 6 0-15,1 7 4 16,-9 5 2-16,-6 7-2 16,-9 1-4-16,-10-1 2 15,0-3-3-15,-12-6 0 16,-5-3 3-16,-3-13-2 0,1-3 12 16,-1-11 3-16,5 0-2 15,4-8 5-15,3-9-3 16,6-10-11-16,2-6-5 15,7 1-3-15,11-3-2 16,5 3 2-16,4 5-2 16,0 6-1-16,2 6-12 0,1 7-36 15,-6 2-49-15,-3 4-102 16</inkml:trace>
  <inkml:trace contextRef="#ctx0" brushRef="#br0" timeOffset="108414.1726">12456 5977 682 0,'-4'-9'26'16,"-6"2"22"-16,1 7-4 0,-2 0-34 16,0 12-5-16,4 8-2 15,0 5-4-15,3 5 2 16,4 5 0-16,0-2 2 15,2-3-2-15,4-5 1 16,3-5-4-16,1-8 5 0,3-6-3 16,1-6 1-16,3 0 3 15,0-7 0-15,1-6-4 16,-2-1 2-16,-3-2-2 0,-2 0 1 16,-6 6 1-16,-2-3 0 15,-1 8-1-15,-2 3-2 16,0 2-2-16,0 2-2 15,0 8 3-15,0 4 0 0,5 4 3 16,-2 2-2-16,4-2 1 16,2 2 1-16,4-7-2 15,1 0 0-15,4-4 1 16,1-6-2-16,3-3 2 0,3 0 2 16,2-12-1-16,-4-6 1 15,-1-7-1-15,-6-3-1 16,-5-6 4-16,-6-6-1 15,-5 1 0-15,0 0 6 16,-7 5 1-16,-5 4-4 16,1 12-6-16,-2 5-1 15,-1 10-3-15,1 3 0 0,1 9-48 16,3 3-54-16,3 2-132 16</inkml:trace>
  <inkml:trace contextRef="#ctx0" brushRef="#br0" timeOffset="108836.0663">12841 6295 654 0,'-19'5'39'0,"5"4"9"16,-1 2-27-16,3 3-4 0,0 5-12 16,6 3 0-1,2 5-5-15,4 1-1 0,0 1 2 16,2-3-1-16,9-4-2 16,0-4 3-16,6-8-1 15,0-7 2-15,1-3 1 16,3-10 2-16,-1-9 3 15,2-5 1-15,-3-1-1 0,-2-5 1 16,-5 2 2-16,-4-1 4 16,-8 6 4-16,0 1-4 15,-5 4 0-15,-8 8-2 16,-6 3-11-16,4 5-2 0,-4 2-1 16,5 0-6-16,1 4-39 15,6 1-36-15,5-3-64 16,2-2-292-16</inkml:trace>
  <inkml:trace contextRef="#ctx0" brushRef="#br0" timeOffset="109193.4017">12991 5855 683 0,'-13'-6'47'15,"5"0"-23"-15,4 2 10 16,4 3-13-16,0-1 10 16,4 0-26-16,4 2-7 15,5 0 4-15,1 0 1 0,1 0 2 16,-4 0 3-16,-1 0-2 16,-2 0-1-16,-3 5-2 15,-3 3-4-15,-2 2 2 16,0 5 0-16,-2-1 0 15,-5 2 0-15,-1 0 1 16,1-3-2-16,2-3 1 0,3-1-2 16,2-7 2-16,0-2 0 15,9 0 1-15,11 0 17 16,6-9-5 0,8-2-12-16,3 2-1 0,1-3-1 15,-4-4-44-15,-4-4-238 16</inkml:trace>
  <inkml:trace contextRef="#ctx0" brushRef="#br0" timeOffset="110005.8746">14972 4855 613 0,'-16'-14'52'0,"6"-2"-2"16,5 3 18-16,5-1-25 16,5 3-24-16,16 3-18 15,9 0-4-15,11 4 1 16,10 4 3-16,3 0-1 0,2 13 1 15,-5 5-2-15,-4 11 1 16,-9 6 0-16,-15 8 0 16,-12 4-1-16,-11 3 1 15,-2-6 2-15,-18-3-1 16,-7-5-3-16,-7-11 6 0,2-9-2 16,-4-7 1-16,2-8 4 15,7-1 6-15,5-8-2 16,10-12 3-16,8-2-4 15,4-6-9-15,7-1-5 16,13-1 0-16,7 3-2 16,4 1-35-16,3 1-60 0,0-2-98 15</inkml:trace>
  <inkml:trace contextRef="#ctx0" brushRef="#br0" timeOffset="110396.952">15257 4491 570 0,'-7'-9'57'0,"7"-4"11"16,0 5-44-16,17-1-5 15,5 0-7-15,12 0-10 16,1 4 2-16,3 1-1 0,-1 4-2 16,-8 2 1-16,-7 12-4 15,-12 6-3-15,-8 5 3 16,-2 2 1-16,-9 3 3 16,-9-4 3-16,2 2-2 0,-2-7 3 15,4-5-3-15,4-5 0 16,5-3 4-16,5-4-3 15,0-4-2-15,15 0-1 16,12-2 6-16,7-5-1 16,9-2-3-16,11 0-5 15,0 0 2-15,-1 2-142 16</inkml:trace>
  <inkml:trace contextRef="#ctx0" brushRef="#br0" timeOffset="110693.8348">15979 4852 698 0,'-1'-11'71'15,"-1"0"-55"-15,2 4 18 0,0 5-5 16,0 2-2-16,0 0-28 15,0 11-10-15,5 7 9 16,0 5 1-16,1 6 2 16,-3 8-2-16,2 6 2 0,-4 1-1 15,-1 0 2-15,0-2 1 16,0-2-5-16,0-10-33 16,-1-6-68-16,-6-10-61 15,2-11-275-15</inkml:trace>
  <inkml:trace contextRef="#ctx0" brushRef="#br0" timeOffset="110881.2923">15974 4864 623 0,'0'-22'37'16,"2"1"-12"-16,15 5-17 0,7 0-8 15,6 4-2-15,4-1-1 16,0 6 3-16,2 3 0 15,-7 1-1-15,-4 3 0 16,-5 0 0-16,-11 3-36 16,-9 4-258-16</inkml:trace>
  <inkml:trace contextRef="#ctx0" brushRef="#br0" timeOffset="111068.8719">15993 4984 500 0,'0'0'175'0,"8"-4"-155"16,8-5 3-16,6 0-14 16,5 0-1-16,2 2 2 15,-1 2-6-15,-1 5-2 16,-6 0 0-16,1 0-2 0,-10 7-2 16,-5 7-5-16,-7 0-83 15,0 6-45-15,-14 0-138 16</inkml:trace>
  <inkml:trace contextRef="#ctx0" brushRef="#br0" timeOffset="111214.4931">16027 5194 520 0,'0'2'84'16,"0"-2"2"-16,14 0 14 0,7-2-54 16,10-3-42-16,8-2-4 15,6 4 2-15,0 3-3 16,-1 0-73-16,-4 0-177 15</inkml:trace>
  <inkml:trace contextRef="#ctx0" brushRef="#br0" timeOffset="111683.2362">14882 5517 437 0,'-27'0'231'16,"6"0"-209"-16,3-6 19 15,9 3-18-15,2-1 11 16,1 2-19-16,4 2-3 15,2 0 1-15,2 0-3 16,16 0-9-16,13 0 0 0,10 0 5 16,18 0-4-16,15 0-1 15,16-3 0-15,12-3-1 16,17 1 2-16,10-2-4 16,15-2 6-16,9 0-6 0,6-1 2 15,8-3-6-15,4-1 13 16,-3-2-7-16,-5-1 0 15,-12-2-1-15,-12 3 1 16,-20-2 2-16,-23 1-3 16,-21 2 2-16,-19 3 3 0,-20 2-3 15,-12 3 2-15,-19 4-1 16,-5 1-2-16,-9 2-93 16,-8-3-267-16</inkml:trace>
  <inkml:trace contextRef="#ctx0" brushRef="#br0" timeOffset="112366.1833">15910 5677 594 0,'-12'-14'30'15,"5"1"36"-15,6 3-8 16,1 1-23-16,1 0-4 0,10 2-16 16,9 3-11-16,7 4-4 15,3 0 2 1,6 11 0-16,3 7-5 16,2 7 5-16,-7 7-2 15,-6 7-3-15,-7 0 4 0,-8 4-5 16,-9-2 4-16,-4-1 0 15,-9-5 0-15,-7-6 2 16,-3-6 0-16,4-7 1 16,-2-5 2-16,7-4 4 0,-3-7 1 15,5 0 1-15,5-4 3 16,3-10 3-16,0-7-14 16,3-6-4-16,11-6 1 15,1-2 1-15,2 1 1 0,-3 4-2 16,2 5-2-16,-2 9-13 15,1 5-31-15,-1 8-71 16,3 1-128-16</inkml:trace>
  <inkml:trace contextRef="#ctx0" brushRef="#br0" timeOffset="112866.1568">16431 5792 669 0,'-5'-4'42'15,"-2"-2"11"-15,4 6-16 16,-3 0-24-16,-1 4-9 0,0 9-8 16,3 6 0-16,1 1 3 15,-1 1 3-15,4 1-2 16,0-4 1-16,0-2-2 16,0-4 2-16,2-3-1 15,5-6-1-15,4-1 2 0,1-2 4 16,3 0-2-16,1 0 0 15,-1-5-4-15,-1-4 2 16,-4 0 3-16,-2 0-3 16,-3 4 3-16,-1 0 1 15,-2 3-3-15,-2 0 9 16,0 2-7-16,0 0-10 0,0 5-9 16,1 6 9-16,4 1 7 15,2 4-1-15,8 0 1 16,1-1-1-16,4-4 0 15,0-4 0-15,4-4 1 16,-3-3 2-16,-1 0-2 0,1-14 3 16,-5-4 0-16,1-5-3 15,-3-4 3-15,-6-3 1 16,2-2 7-16,-6 0 8 16,-3-1-6-16,-1 6-3 15,0 4 0-15,-1 6-12 0,-7 11-2 16,-5 4-3-16,3 2-32 15,-1 11-49-15,-2 3-48 16,3 1-317-16</inkml:trace>
  <inkml:trace contextRef="#ctx0" brushRef="#br0" timeOffset="113260.1491">16820 6068 649 0,'-6'2'144'16,"5"-2"-127"-16,1 0 0 0,-2 5-15 15,2 3-2-15,0 4-4 16,0 4-1-16,0 6 5 15,0-3 0-15,0 2-1 16,2-5 2-16,-1 2-1 16,3-9 0-16,1-2 1 15,5-5-2-15,2-2 9 0,5-2 28 16,3-10-12 0,4-6-18-16,0-2-3 0,3-3-3 0,-8 0 6 15,-4-1 2 1,-7 4-2-16,-6 5 1 0,-2 2-5 15,-17 8-8-15,-10 5-7 16,-12 0-39-16,-5 7-57 16,-7 4-231-16</inkml:trace>
  <inkml:trace contextRef="#ctx0" brushRef="#br0" timeOffset="113760.1206">14873 5775 597 0,'-3'-8'19'15,"-2"-4"28"-15,1 7-9 0,4 5-1 16,0 0 1-16,16 7-47 16,7 9 2-16,8 6 6 15,5 5 2-15,1 5 2 16,-1 3-1-16,-9 7 0 0,-7 2 0 15,-11-1-1-15,-6 0 3 16,-3-4-3-16,-12-3 2 16,-8-11 2-16,-1-8-3 15,-4-9 2-15,1-6 0 16,1-2 1-16,3-11 3 16,4-9 27-16,5-4-14 0,8-7-6 15,3 0-8-15,0-1-6 16,16 2-2-16,4 5-1 15,5 2-1-15,1 5 1 16,6 4-2-16,-1 5-27 16,2 4-26-16,-2-1-60 15,-2-1-131-15</inkml:trace>
  <inkml:trace contextRef="#ctx0" brushRef="#br0" timeOffset="114338.229">15357 5784 598 0,'-7'-5'49'0,"0"1"-9"0,2 4-3 16,0 2-25-16,-2 13-15 15,-3 6-4-15,3 5 5 16,-3 7 1-16,3 0-2 15,3 5 3-15,4-2 2 16,0-2 0-16,1-8 2 16,9-2-3-16,0-10 2 0,4-3 1 15,-4-10 3-15,4-1 17 16,-1-5 20-16,1-8-26 16,3-4-9-16,-5-3-2 15,-2 2 6-15,0 0-5 0,-3 4-3 16,-4 3-3-16,-1 6 4 15,-2 2-5-15,2 3-2 16,-2 0-5-16,0 5-11 16,1 4 15-16,1 5 1 15,4 0 1-15,-2 2 1 16,3 0-1-16,0-1 0 16,0-4 1-16,4-3-1 0,0-6 1 15,1-2 1-15,3 0 2 16,0-10 2-16,-2-9-1 15,1-2-1-15,-2-4 0 16,-2-4 1-16,-1-3 5 16,-4-2 2-16,-2 1-5 0,-3-1 0 15,0 5-2-15,0 8-3 16,0 5-1-16,0 9-1 16,-3 7-8-16,3 2-23 15,-2 12-43-15,2 4-2 0,0 1-40 16,0 1-154-16</inkml:trace>
  <inkml:trace contextRef="#ctx0" brushRef="#br0" timeOffset="114963.2081">15638 6184 552 0,'0'-4'42'16,"0"2"41"-16,0 2-40 15,0 0-3-15,0 0-20 16,0 0-18-16,0 0-3 16,0 2-2-16,0 9 4 0,0 3 4 15,0 4 4-15,0 4 3 16,0 1-6-16,0 4-2 16,-3-2-2-16,1 3 2 15,-2-6-4-15,0-10-85 16,-1-9-392-16</inkml:trace>
  <inkml:trace contextRef="#ctx0" brushRef="#br0" timeOffset="116353.8374">11826 7106 325 0,'-14'-11'195'0,"-1"-1"-158"16,1 1 40-16,-1-1-22 15,7 1-16-15,1 0 12 16,7 2-17-16,0-2-16 16,7 3-10-16,10 2-6 15,7 5-2-15,3 1 2 16,5 0-2-16,2 12-2 0,0 8 4 16,-5 3-4-16,-4 7 2 15,-5 4 0-15,-9 5 0 16,-10 1 1-16,-1 0-1 15,-17-2 2-15,-8-4 0 16,-1-7-1-16,-1-8 0 16,2-6 3-16,4-10-2 0,3-3 6 15,7-1 8-15,5-17-3 16,6-5-9-16,0-6-2 16,11-3-3-16,7 1 1 15,0 1 0-15,1 7 0 0,1 5-5 16,-1 9-35-16,-2 2-44 15,-4 2-100-15</inkml:trace>
  <inkml:trace contextRef="#ctx0" brushRef="#br0" timeOffset="116978.7896">11938 6856 610 0,'-17'-14'33'15,"8"0"26"-15,8 1-7 16,1-1-33-16,17 3-15 16,7 2-4-16,4 0 1 0,3 4 2 15,1 5 0-15,-7 0 1 16,-4 7-3-16,-9 11-3 15,-7 7 2-15,-5 2-1 16,-2 1 3-16,-12 3 0 16,-4-1 0-16,-2-3-1 15,4-6-1-15,3-3 0 0,6-7 1 16,7-6 0-16,0-5-2 16,20 0 3-16,7-2 1 15,11-5-1-15,6-2-1 16,3-2-21-16,1 4-105 15,-6 2-89-15</inkml:trace>
  <inkml:trace contextRef="#ctx0" brushRef="#br0" timeOffset="117196.8602">12445 7063 260 0,'4'0'352'0,"-4"0"-287"15,3 0-18-15,3 0-27 16,-2 7-9-16,-1 8-12 16,3 4 4-16,-1 8 0 15,-2 5-1-15,-1 0 3 0,-2 2-5 16,0 0 4 0,0-6-1-16,-7-2-66 0,4-14-54 15,-1-8-220-15</inkml:trace>
  <inkml:trace contextRef="#ctx0" brushRef="#br0" timeOffset="117415.6209">12435 7004 681 0,'-4'-16'15'0,"4"-1"20"16,11-3-11-16,12 5-22 15,4-3 3-15,4 4-3 16,3 4-3-16,-2 2 1 16,-3 8 0-16,-6 0-4 0,-7 8-97 15,-9 4-53-15,-7 6-152 16</inkml:trace>
  <inkml:trace contextRef="#ctx0" brushRef="#br0" timeOffset="117587.5026">12510 7097 246 0,'0'2'231'16,"0"-2"-163"-16,10 0 14 16,3-4-2-16,3-5-23 15,6 2-35-15,3 2-16 16,-3-1-6-16,1 6 0 0,-1 0-2 16,-6 0-9-16,-5 11-65 15,-10 3-10-15,-1 4-98 16,-10 4-150-16</inkml:trace>
  <inkml:trace contextRef="#ctx0" brushRef="#br0" timeOffset="117728.0671">12520 7291 458 0,'-7'4'50'0,"7"-4"7"16,0 0-15-16,10 0-13 16,7 0-9-16,7 0-8 15,5 0-2-15,3-2-6 16,2 2-4-16,0 0 2 15,-2 0-37-15,-5 0-222 0</inkml:trace>
  <inkml:trace contextRef="#ctx0" brushRef="#br0" timeOffset="118231.3776">11668 7588 315 0,'-29'1'140'16,"2"-1"-102"-16,0 2 27 16,5 3-6-16,5 0-4 15,4-2-18-15,2 0-1 0,11 3-11 16,0-5-17-16,19 1-2 16,13 0 0-16,14-2 7 15,22-4 4-15,20-9-4 16,22-4 1-16,23-4-3 15,11-1-6-15,17 3-4 16,5-1 2-16,4 2-1 0,-1 2-2 16,-9 4 0-16,-9-1 0 15,-17-1-1-15,-19 3 1 16,-20 2 1 0,-21-1-1-16,-25 1 2 0,-19 3-2 0,-16 3 2 15,-14 1 1-15,-14 2-6 16,-13 0-10-16,-3 0-54 15,-4 2-56-15</inkml:trace>
  <inkml:trace contextRef="#ctx0" brushRef="#br0" timeOffset="118856.3392">12608 7957 439 0,'-10'-15'210'16,"1"-2"-184"-16,6 2 27 0,3 7-14 15,7 1-14-15,10 5-20 16,8 2-4-16,4 3-2 16,4 11 2-16,2 9-2 15,-1 8 1-15,-8 5 0 16,-5 3-1-16,-2 2 0 15,-10-2 0-15,-8-4 3 16,-1-3-2-16,-5-6 1 0,-12-8 1 16,-2-6 3-16,-3-3 5 15,2-9-1-15,1 0-2 16,4-4 2-16,5-10 0 16,6-4-4-16,4 0-3 0,0-1-4 15,7-1 1-15,4 2 0 16,5 3-20-16,2 0-31 15,0 3-55-15,1 0-121 16</inkml:trace>
  <inkml:trace contextRef="#ctx0" brushRef="#br0" timeOffset="119456.5806">12946 8000 617 0,'-2'-11'72'16,"1"4"10"-16,1 3-44 15,0 4-6-15,0 0-20 16,0 8-16-16,1 9 2 16,4 8 2-16,2-2 0 0,-2 6 0 15,-2-2 1 1,1-2-2-16,-2-6 2 16,-2-5-1-16,0-7 0 15,1-3 1-15,1-4 2 16,3 0 3-16,1-7-2 15,1-4-4-15,2 0 0 0,-2 0 1 16,1 5-1-16,-3-2 0 16,-3 7 0-16,1 1-1 15,-3 0-3-15,0 4 0 16,0 7 1-16,0 3 2 16,2 0 1-16,2 0 0 0,3-3 0 15,2-4 0-15,3-4-2 16,1-3 3-16,0-2 0 15,-1-9 2-15,5-6 0 16,-7-5-1-16,3-3 0 16,-8-3 1-16,1-2 5 15,-6 1 7-15,0 1 1 0,-4 3-9 16,-3 7-4-16,-3 6-5 16,4 5-1-16,-1 7 0 15,1 3-17-15,5 11-27 16,-4 4-31-16,5 2-87 0,0 1-227 15</inkml:trace>
  <inkml:trace contextRef="#ctx0" brushRef="#br0" timeOffset="119675.3641">13287 8289 573 0,'0'12'108'15,"-7"6"-92"-15,5 3 33 16,-1 8-1-16,1 1-15 16,0 6-25-16,2-4-5 15,0-2-2-15,0-6 0 0,0-8 0 16,0-9-34-16,0-7-75 16,2-6-60-16</inkml:trace>
  <inkml:trace contextRef="#ctx0" brushRef="#br0" timeOffset="121387.19">11521 8040 526 0,'-13'-10'35'16,"4"-3"51"-16,3 4-36 15,6 1-23 1,0 1-12-16,9 0-5 0,8 4-6 0,8 3-2 16,4 0 2-16,0 15 4 15,3 1-2-15,-1 9-3 16,-4 1 1-16,-8 7-1 15,-3 2-2-15,-7 3 0 16,-7 1 0-16,-2-5-1 0,-7-1 2 16,-12-7 0-16,2-3 2 15,-7-9-4-15,1-3 3 16,-1-9 1-16,5-2 1 16,-1-7 4-16,8-13 3 15,5-5 1-15,2-4-2 0,5-1-9 16,12 0-4-16,5 3 0 15,9 4 0-15,1 7-2 16,1 6-30-16,0 4-40 16,-3 4-32-16,-6 0-77 15</inkml:trace>
  <inkml:trace contextRef="#ctx0" brushRef="#br0" timeOffset="123624.7306">11882 8094 513 0,'-9'-12'32'0,"-1"-3"54"16,3 2-10-16,4 7-22 0,1-2-22 15,-1 4-11-15,3 4-12 16,0 0-5-16,0 14-10 16,0 1 5-16,0 10 0 15,0 4 1-15,0-1 0 16,0 1 1-16,0-4-1 16,0-2 0-16,0-5 1 0,0-3-1 15,1-7 0-15,1-2 1 16,0-5-1-16,3-1 3 15,0 0-2-15,2 0 2 16,1-7 1-16,1-1-3 16,0 0-1-16,-1 3 1 0,-1 1-1 15,-2 3 0-15,-2 1-1 16,-1 0-2-16,0 3 1 16,-1 6 0-16,3 4 1 15,-1-3 2-15,4 1-1 16,0 0 0-16,1-4 0 0,1-2 0 15,1-5 1-15,0 0 1 16,2 0-1-16,0-9 1 16,-2-5 0-16,-1-2 0 15,0-4 1-15,-2-1 2 16,0-3 6-16,-5 3-3 16,0-4-1-16,-2 2-1 0,0 2 2 15,0 3-6-15,0 7-2 16,-2 4 1-16,2 5-4 15,-2 2-22-15,2 10-45 16,0 4-65-16,0 3-144 0</inkml:trace>
  <inkml:trace contextRef="#ctx0" brushRef="#br0" timeOffset="124030.9507">12068 8503 307 0,'-3'1'267'0,"1"1"-230"16,-1 0 7-16,-2 3-33 0,4 3 2 15,-3 4-5-15,1 1 5 16,-1 2 4-16,4 3-1 15,0 4-5-15,0-3-7 16,0 4-1-16,0-1-2 0,5-6 0 16,5 0 0-16,0-5 0 15,3-6 1-15,3-3 3 16,0-2 0-16,4-5 1 16,0-10 1-16,-4-3-1 15,0-3 4-15,-5-4 2 0,-6 2-3 16,-3-2-1-16,-2 2-5 15,-2 1 3-15,-7 6 0 16,-6 5-7-16,0 10 0 16,-4 1-4-16,0 0-83 15,1 0-113-15</inkml:trace>
  <inkml:trace contextRef="#ctx0" brushRef="#br0" timeOffset="127377.2652">15467 6681 530 0,'-3'-9'21'0,"-15"-1"34"16,12 1 12-16,6 3-25 0,0 1-13 15,8 2-11-15,8 3-8 16,9 0-9-16,7 3-2 16,4 9 2-16,0 8 0 15,-4 3-2-15,-5 11 0 16,-5 7 1-16,-11 8-1 0,-8 1 2 15,-3-3 0-15,-5 0 0 16,-9-6 0-16,-6-7 1 16,2-9 0-16,-5-4 1 15,3-8 1-15,2-6 11 16,0-7 6-16,8 0 0 16,0-11-2-16,6-10-5 15,4-4-13-15,0-2 0 0,4-4-2 16,7 3 0-16,-2 1-1 15,5 6-20-15,-1 3-20 16,4 4-34-16,-2-1-66 0,1 3-203 16</inkml:trace>
  <inkml:trace contextRef="#ctx0" brushRef="#br0" timeOffset="127736.616">15747 6594 614 0,'-7'-6'10'0,"6"0"18"16,1 2 2-16,0 4-21 16,5 0-11-16,6 2-3 0,1 6 5 15,-1 1-2-15,0 3 2 16,-2 0 0-16,-4-1 0 15,-3-1 1-15,-2 2 1 16,0-1-1-16,-7 5 4 0,-5-3 4 16,-1 2-4-16,0-3-2 15,2-2-2-15,6-2-1 16,3-5 0-16,2-3-2 16,12 0 5-16,3 0 3 15,11-9-3-15,4 0-2 16,6 0-1-16,3 3 0 0,3-3-10 15,-6 5-153-15</inkml:trace>
  <inkml:trace contextRef="#ctx0" brushRef="#br0" timeOffset="127986.6077">16163 6815 695 0,'0'0'34'0,"0"0"-12"16,0 2-16-16,5 9-4 15,2 3 0-15,-2 9 7 16,1 2 2-16,-1 6-4 16,-5 1-2-16,0 1-4 0,0-1 1 15,0-3 0-15,-3-4-1 16,0-6-15-16,-2-7-50 15,5-9-76-15,0-3-313 16</inkml:trace>
  <inkml:trace contextRef="#ctx0" brushRef="#br0" timeOffset="128173.3424">16222 6810 594 0,'0'-21'37'15,"2"0"22"-15,12 2-23 0,2 3-22 16,5 0-10-16,4 5-6 16,3 2 0-16,-3 6 1 31,-2 3-3-31,-5 0-7 0,-7 9-107 0,-9 3-122 16</inkml:trace>
  <inkml:trace contextRef="#ctx0" brushRef="#br0" timeOffset="128360.8159">16195 6906 332 0,'-9'5'184'0,"8"-5"-139"16,1 0 49-16,8-1-9 15,11-6-54-15,7-2-30 0,4-2 0 16,6 2-3-16,-1 3 2 16,-3 3 1-16,-6 3-3 15,0 0-46-15,-12 0-20 16,-7 9-57-16,-7 3-83 0,0 1-75 15</inkml:trace>
  <inkml:trace contextRef="#ctx0" brushRef="#br0" timeOffset="128501.4408">16287 7036 460 0,'0'0'63'0,"3"0"-27"0,15 0-5 15,7-3 24-15,9-2-38 16,4-1-15-16,5 2-1 15,-2 1-1-15,-4 1-67 16,-7 2-227-16</inkml:trace>
  <inkml:trace contextRef="#ctx0" brushRef="#br0" timeOffset="128876.4318">15347 7399 313 0,'-50'5'306'0,"10"-5"-250"15,9 0 18-15,12 0-31 16,8 0 1-16,11 0-12 15,10 0-5-15,22-3-24 16,16-3 3-16,23-3-2 16,18 0-4-16,24-1 1 15,22-3-1-15,18 0 1 0,12-3-2 16,8 0 1-16,0 0 1 16,-7 2-1-16,-21 0 0 15,-18 0 0-15,-26 1-2 16,-24 2 2-16,-32 1-8 0,-22 1-5 15,-23 3-1-15,-10 5-17 16,-26 1-82-16,-5 0-104 16</inkml:trace>
  <inkml:trace contextRef="#ctx0" brushRef="#br0" timeOffset="129587.2543">15582 7731 36 0,'-1'-11'548'16,"1"0"-513"-16,3 2 21 16,14 0-36-16,5 7-7 15,9 2-6-15,7 2-4 16,2 13-1-16,-1 4-3 16,-2 8 1-16,-6 5 0 0,-7 4-2 15,-12 2 4-15,-8 4 2 16,-4-6 0-16,-6-1 0 15,-11-4 0-15,-7-8 4 16,-1-12 8-16,-1-1 2 0,2-10 0 16,4-1-3-16,6-14 4 15,4-8 1-15,10-6-10 16,0 1-11-16,6-2 1 16,12 3-4-16,2 2-20 15,4 5-47-15,3 4-66 16,-1 4-251-16</inkml:trace>
  <inkml:trace contextRef="#ctx0" brushRef="#br0" timeOffset="130102.8491">16102 7738 660 0,'-4'-4'21'0,"-6"2"1"15,5 2-4-15,-2 7-13 16,0 8-2-16,2 6 0 0,3 4 3 16,2 2-2-16,0 0 4 15,0 2 1-15,9-5-7 16,-2-4 1-16,2-5 0 16,2-7-1-16,1-5 2 15,1-3 1-15,1-1 2 0,3-12-3 16,-1 1-3-16,-1-3-1 15,-3 1 2-15,-2 1 0 16,-3 3-1-16,-2 5 0 16,-4-1-1-16,-1 5 2 15,0 1-1-15,0 0-6 16,0 5 0-16,2 4 4 0,-2 6 1 16,3-4 0-16,3 6 0 15,2-4 0-15,2 0 1 16,-1-2-1-16,1-6-1 15,5-3 3-15,-1-2-2 0,-1 0 4 16,5-12-1-16,-4-5-1 16,0-2 0-16,1-2 3 15,-4-4 10-15,-3-2 5 16,-1 0-1-16,-2 0-5 16,-5 1-1-16,0 5-8 15,0 3-5-15,0 8 2 0,0 7-3 16,-6 3-20-16,2 10-61 15,2 7-9-15,2 2-94 16</inkml:trace>
  <inkml:trace contextRef="#ctx0" brushRef="#br0" timeOffset="130307.7213">16556 8000 506 0,'0'8'182'0,"0"4"-160"15,0 3 4-15,0 8 13 16,0 4-5-16,0 5-18 16,0 4-11-16,0-4-3 15,0-3 0-15,0-7-1 0,4-5 0 16,-1-6-3-16,1-11-48 16,-1 0-89-16,2-15-213 15</inkml:trace>
  <inkml:trace contextRef="#ctx0" brushRef="#br0" timeOffset="130651.433">16638 7561 715 0,'2'-14'5'0,"9"-1"3"0,1 7 24 15,7 2 18-15,-4 2-29 16,0 4-15-16,-3 0-2 16,-3 10-1-16,-3 5-2 15,-6 7-2-15,-8 3 2 0,-7 2 0 16,-4 1 0-16,0-3 1 16,-1-2-1-16,7-9-1 15,6-3 2-15,5-5-3 16,2-6 2-16,12 0-1 15,5 0 1-15,14-4 4 0,8-5-5 16,10-2 0 0,5-1 1-16,7-2-1 0,4-6-8 15,1-1-120-15,2-7-316 16</inkml:trace>
  <inkml:trace contextRef="#ctx0" brushRef="#br0" timeOffset="131754.2635">17556 4657 513 0,'0'-18'5'0,"9"0"19"15,16 0-14-15,7 4-1 16,7 4-1-16,7 2 2 16,8 6 0-16,-1 2-4 0,-2 8-4 15,-1 10-2-15,-9 8-2 16,-5 5 1-16,-9 6-8 16,-5 8 18-16,-8 8-7 15,-3 4 2-15,-2 9 0 16,-2 2-1-16,0 3 0 15,-4 4 0-15,2 4 3 0,0 0 2 16,-3 6 1-16,-2-2 7 16,0 9-5-16,0 1 8 15,-2-5 15-15,-1 2-15 16,-1-3-11-16,0 2-4 0,4-3 0 16,0 2-1-16,0-3-2 15,0 2 0-15,0-5 2 16,0-5-3-16,1-6 1 15,-1-1 4-15,0-2 14 16,0-4 6-16,0 4-6 0,-1 1-6 16,-3 8-5-16,1 5-5 15,1 6-3-15,0-3 2 16,-5 3-2-16,0-3 0 16,-6-6 1-16,-4-8-1 15,-3-6 0-15,1-7 1 16,-2-6-1-16,0-8 0 0,-1-2 2 15,3-4-2-15,4-3 9 16,1-3-2-16,4-3-6 16,3-1 0-16,2-7 0 15,3-3-2-15,-1-4 2 16,-1-4 0-16,-1-4-1 0,-1 0 3 16,-5-1-1-16,-2-3-1 15,-6 3 1-15,-6 0-2 16,-4-1 1-16,-8 1 10 15,-8 1 11-15,-9 1-5 16,-7-2-16-16,-2 1-2 0,6-6-32 16,6-7-154-16</inkml:trace>
  <inkml:trace contextRef="#ctx0" brushRef="#br0" timeOffset="142242.5389">19168 5939 522 0,'5'-7'27'0,"-5"2"-6"15,0 3 22-15,1 0-5 16,-1 2-17-16,2 0-12 16,0 0-12-16,-1 6 1 15,5 4 4-15,-3 3 5 16,2 8 1-16,2 1-2 16,1 4 4-16,-1 5-1 0,2 1 3 15,1 0-2-15,-2-2-3 16,1-3-3-16,0-9 0 15,0-4 3-15,3-8 4 16,10-6 19-16,9-18 19 16,12-14-3-16,16-14-22 15,20-15-12-15,16-9-5 0,13-12-4 16,5 2-3-16,1 1 2 16,-4 6-3-16,-11 3 1 0,-11 12 2 15,-16 9-3-15,-10 9 1 16,-16 7 0-16,-14 8 0 15,-8 6-9-15,-12 8-32 16,-12 0-50-16,0 3-172 0</inkml:trace>
  <inkml:trace contextRef="#ctx0" brushRef="#br0" timeOffset="187326.9986">19069 5949 237 0,'-3'-3'200'0,"-2"0"-145"0,3-2 12 15,0-1-12-15,1-1-17 16,1 3-10-16,0-1-6 15,0 2-5-15,0-1 2 16,0 0 0-16,0 3-2 16,0-1 2-16,0 2-3 0,0-2-3 15,0 2-6-15,0 0-2 16,0 0-7-16,0 0 0 16,0 5 0-16,5 3 0 15,3 4 2-15,-1 2 0 16,3 2-1-16,-1 4 2 15,-1 1 1-15,2 1-2 0,-1-1 2 16,0 1-1-16,-1 1 0 16,4 0 1-16,-2-2 0 15,2-1 0-15,0-5 0 16,2-1-1-16,-3-7 1 16,5-3-1-16,2-4 6 0,9-10 14 15,5-11 4-15,8-11-7 16,10-10-6-16,11-8-6 15,7-4-4-15,7-7 0 16,6-2-2-16,4 1 1 16,-1 1 0-16,-5-1-2 0,2 3 1 31,-7 4 0-31,-5 5 0 0,-4 2 1 0,-2 5-1 16,-7 4 1-16,-2 3 0 15,-7 4 2-15,-4 5-3 16,-4 6 2-16,-3-1-1 15,-8 7-1-15,-1 2 3 16,-5 2-2-16,-4 4 1 16,-2-3 2-16,-5 7-2 0,-3 0 0 15,-3 1 0-15,-2 2-3 16,-1 0 2-16,0 0-2 16,0 0-3-16,1 8 1 15,-3 6-11-15,0-6-64 0,-12-6-190 16</inkml:trace>
  <inkml:trace contextRef="#ctx0" brushRef="#br0" timeOffset="227352.3662">14975 2860 469 0,'0'-3'26'16,"0"-3"34"-16,0 3 4 15,0 1-26-15,0-1-10 16,2 1-11-16,0 2-3 15,-1 0-8-15,1 0-1 0,3 0-10 16,2 7-2-16,0 8 6 16,3 4 4-16,3 6 2 15,1 1 1-15,-1 0-3 16,1-3 0-16,-1-5 5 16,3-6 3-16,6-8 3 0,8-4 13 15,15-23 19-15,16-17-4 16,17-17-12-16,18-18-12 15,16-14-12-15,15-9-3 16,11-8-1-16,1-2 2 16,0 5-3-16,-6 5 3 15,-11 9-2-15,-12 14-1 0,-18 12 0 16,-22 15 2-16,-20 11-3 16,-16 13 0-16,-12 8 2 15,-12 9-2-15,-8 7 1 16,-2 0-24-16,-5 9-49 15,-13 2-85-15,-3-4-141 0</inkml:trace>
  <inkml:trace contextRef="#ctx0" brushRef="#br0" timeOffset="234533.7533">3133 9989 660 0,'-13'-10'16'15,"4"-2"-17"-15,2 5 16 16,7 0 12-16,2 1-4 16,14 6-10-16,7 0-9 15,6 2 0-15,5 11 5 0,2 4 3 16,2 10 1-16,-2 7 0 15,-5 9-2-15,-4 2-5 16,-10 5-1-16,-8 3 1 16,-9-3 0-16,0-3 0 15,-12-8 1-15,-10-6-1 16,-4-8 3-16,0-4-1 0,-2-13-1 16,2-6 2-16,6-4 9 15,8-17 5-15,7-12-12 16,5-8-8-16,5-6-4 15,15-2 0-15,3 2-2 16,7 2 3-16,1 7-3 16,-1 8-20-16,-1 8-10 0,-4 8-21 15,-3 4-62-15,-6 6-71 16</inkml:trace>
  <inkml:trace contextRef="#ctx0" brushRef="#br0" timeOffset="234893.1119">3693 9974 687 0,'0'-1'4'0,"0"1"34"15,0 0 7-15,0 12-37 16,0 6 17-16,2 5 1 16,3 7-1-16,0 6-2 15,3 3-7-15,-4 1-11 0,1 0-3 16,-3-2 1-16,0-4-2 15,-2-7-16-15,0-9-18 16,0-8-30-16,0-10-47 16,0 0-98-16</inkml:trace>
  <inkml:trace contextRef="#ctx0" brushRef="#br0" timeOffset="235080.5999">3656 10023 529 0,'-13'-17'44'0,"6"3"45"15,5 1-39 1,2 3-6-16,5-1-23 0,14 0-14 16,4 3-4-16,3 1-3 15,3 3 0-15,2 2 1 16,-3 2-1-16,-4 3-1 16,-6 10-60-16,-9 3-51 15,-6 2-91-15</inkml:trace>
  <inkml:trace contextRef="#ctx0" brushRef="#br0" timeOffset="235251.775">3744 10121 353 0,'-3'2'147'0,"3"-2"-63"31,3 0-10-31,13-8-59 0,4-2 12 0,1-1-5 16,2 2-5-16,2 0-14 15,-3 4-1-15,-6 3-3 16,-1 2-14-16,-6 4-48 15,-6 12-36-15,-3 3-12 16,0 4-103-16</inkml:trace>
  <inkml:trace contextRef="#ctx0" brushRef="#br0" timeOffset="235392.3835">3801 10286 223 0,'-14'15'273'0,"3"-6"-191"16,3-2 12-16,5-2-40 0,3-1-2 15,5-4-23-15,13 0-5 16,9 0 15-16,7-6-12 15,2-6-15-15,5 1-8 16,-1-1-5-16,-4 0-25 16,-9-1-144-16</inkml:trace>
  <inkml:trace contextRef="#ctx0" brushRef="#br0" timeOffset="236407.9854">3225 10570 422 0,'-22'4'43'0,"2"0"-12"16,4-2 46-16,3 2-21 16,4-2-12-16,9 0-4 15,0-2 1-15,24 0-24 16,12 0-2-16,16 0 18 0,14-8-1 16,13 0-12-16,11-1-5 15,8-2-6-15,4 2-5 16,0 1 0-16,-4-3-3 15,-5 4 0-15,-8-2 1 0,-15 1-2 16,-18 4-16-16,-18 0-34 16,-14 2-44-16,-20 2-49 15,-8 0-244-15</inkml:trace>
  <inkml:trace contextRef="#ctx0" brushRef="#br0" timeOffset="236830.0111">3347 10774 641 0,'-3'0'2'0,"3"-2"15"16,0 2 8-16,8 4-27 16,8 11 6-16,9 6 18 15,2 8 3-15,4 5-4 16,-1 5-11-16,-3 4-5 16,-3 1-2-16,-10-2-1 0,-9-4 0 15,-5-1 0-15,-5-9-1 16,-9-8 2-16,-10-6-1 15,1-7 0-15,-1-5 1 16,0-2 1-16,4-11 10 16,3-7 5-16,5-3-12 15,8-4-7-15,4-3 0 0,7 0-2 16,12 4-1-16,6 4 2 16,3 2-14-16,5 6-39 15,-1 1-37-15,-1 4-101 16</inkml:trace>
  <inkml:trace contextRef="#ctx0" brushRef="#br0" timeOffset="237381.5449">3866 10793 702 0,'-15'-6'3'16,"0"5"18"-16,1 1 20 16,2 11-27-16,4 8 2 15,3 8-4-15,5 3-8 0,0 8 0 16,8 0 0-16,6 4-2 16,3-5 0-16,-2-4-2 15,4-7 2-15,-4-8-1 0,-2-9-2 16,1-9-1-16,-3 0 2 15,-2-13 6-15,0-7-3 16,-2-4-1-16,-2 1-1 16,1-3-1-16,-2 5 0 15,-1 5 0 1,-1 7 2-16,0 8-3 16,1 1 0-16,-1 1-4 15,3 12 2-15,0 5 3 0,3 1-1 16,1 3 1-16,3-1 1 15,1-3-2-15,3-2 2 16,2-7 0-16,0-6-1 16,0-3-1-16,2-3 3 15,-2-14-1-15,-3-3 0 16,-3-7 1-16,-4-2 0 0,-1-5-1 16,-7 0 2-16,0 1 14 15,0 0-2-15,-8 11-3 16,-1 3-9-16,0 8-2 15,2 11-2-15,-1 0-10 16,7 15-36-16,1 5-44 16,0 1-103-16</inkml:trace>
  <inkml:trace contextRef="#ctx0" brushRef="#br0" timeOffset="237740.9252">4336 11036 158 0,'0'3'522'16,"-7"1"-493"-16,-4 4 34 15,0 5-42-15,5 3 12 16,-4 5-17-16,3 1-5 0,3 4-4 16,4-2-2-16,0 2-1 15,0 0-2-15,7 0-1 16,3-4 0-16,4-3-1 15,3-4-1-15,2-8 2 16,1-4-1-16,1-3 1 16,-1-3 2-16,-2-12-2 0,-2-6 4 15,-3-4 3-15,-4-7 1 16,-8-2 1-16,-1-2-4 16,0-3-3-16,-12-2-2 15,-4 6-1-15,-3 6-3 0,2 4-10 16,0 9-3-16,5 7-3 15,3 1-25-15,8 2-52 16,1-7-119-16</inkml:trace>
  <inkml:trace contextRef="#ctx0" brushRef="#br0" timeOffset="238037.7781">4781 10415 631 0,'-10'-4'82'0,"3"3"17"0,-1-1-53 15,4 2-10-15,4 0-14 16,0 0-10-16,4-2-11 15,11 2 0-15,0-2 0 16,9 2 0-16,3-2-1 16,0 2 2-16,0 0-3 15,-3 0-30-15,-3 6-32 0,-8 3-79 16,-6 2-144-16</inkml:trace>
  <inkml:trace contextRef="#ctx0" brushRef="#br0" timeOffset="238178.3766">4855 10572 601 0,'-9'8'68'16,"7"-4"19"-16,2 0-37 16,15-4-20-16,8 0 5 15,10-9-12-15,4 0-13 16,2-4-8-16,1-1-2 16,-8-1-42-16,-9-3-269 0</inkml:trace>
  <inkml:trace contextRef="#ctx0" brushRef="#br0" timeOffset="241431.5479">6756 9958 402 0,'0'-11'38'15,"0"-1"39"-15,0 0 3 0,0-1-20 16,0-2-11-16,-7 2 1 16,-3 2-8-16,-7 0-15 15,-4 2-10-15,-7 5-7 16,-9 4-9-16,-6 0 0 15,-3 11-1-15,-5 5 0 16,-1 4-2-16,6-1 3 0,2 3-2 16,8-4 1-16,13-2 0 15,9-4-1-15,12-1 0 16,2-2-3 0,22-4 0-16,7-3 3 0,12-2 2 15,3 0-1-15,2 0 1 16,-2 0 0-16,-4 0-2 15,-6 0 2-15,-5 5-2 0,-10 6 1 16,-7 5 0-16,-9 7-1 16,-3 4 1-16,-10 6 2 15,-9 2-1-15,-10 3 2 16,1-1-3-16,-3-3 2 16,1-5-2-16,4-5 0 0,6-8 1 15,6-3 2-15,9-4-3 16,5-7 1-16,9-2 0 15,14 0 1-15,8-4 5 0,10-6-2 16,6-5-3-16,6 1 0 16,0-2-2-16,-3 1 0 15,-2 7 0-15,-8 0-4 16,-6 6-41-16,-15 2-82 16,-9 0-128-16</inkml:trace>
  <inkml:trace contextRef="#ctx0" brushRef="#br0" timeOffset="242056.5274">6096 10716 467 0,'0'-4'121'0,"0"-3"-117"15,5 6 25-15,2 1-11 16,6 0-6-16,-2 4-1 16,2 8-3-16,-3 5-1 15,-5 4 0-15,-1 7 0 16,-2-3 3-16,-2 1-5 15,0 1-3-15,-4-5 0 0,-1-8-1 16,0-3 4-16,1-10 19 16,1-1 5-16,0-4 1 15,3-13-8-15,0-6-17 16,8-8 0-16,4 1 0 16,3-2-4-16,-1 4-1 0,0 6 0 15,1 5-1-15,-3 9 0 16,-2 7 1-16,-2 1-2 15,-1 1 4-15,0 11-3 16,1 8 5-16,1 5 0 0,3 5-1 16,1 2 0-16,1 1-2 15,4-5 0-15,3-3-2 16,1-9-39-16,3-8-63 16,1-8-39-16,1-15-222 15</inkml:trace>
  <inkml:trace contextRef="#ctx0" brushRef="#br0" timeOffset="242247.8614">6547 10661 317 0,'-10'1'277'0,"7"-1"-206"16,3 0 10-16,11-10-44 15,8 1-25-15,8-4-6 0,7 1-4 16,-3 1-2-16,1 4 0 15,-10 4-43-15,-8 3-90 16,-6 2-160-16</inkml:trace>
  <inkml:trace contextRef="#ctx0" brushRef="#br0" timeOffset="242388.4731">6564 10816 380 0,'-1'0'218'0,"1"-2"-147"16,8-10-29-16,12-1-34 15,7-2-1-15,6-1-5 16,1 4-2-16,3-2-1 0,-3 2-5 16,0 0-152-16</inkml:trace>
  <inkml:trace contextRef="#ctx0" brushRef="#br0" timeOffset="242575.9725">6922 10596 525 0,'0'-14'120'0,"-2"6"-6"16,2 1-36-16,0 5-43 16,0 2-9-16,0 9-18 15,0 13-10-15,2 6 7 0,3 5 2 16,1 10-3-16,-5 0 0 16,1-2-3-16,-2-4-9 15,0-9-51-15,0-16-116 16</inkml:trace>
  <inkml:trace contextRef="#ctx0" brushRef="#br0" timeOffset="243514.0665">6164 9382 644 0,'-5'0'8'0,"3"0"41"0,2 0-10 15,0 8-33-15,3 12 7 16,3 10 16-16,-3 10 2 16,-1 5-12-16,-2-1-10 15,0-1-5 1,-4-7-3-16,-4-8 1 0,1-12 0 16,-3-7 0-16,1-7 0 0,4-2 11 15,2-13 9-15,3-10-13 16,0-11-9-16,0-6 2 15,10-7 2-15,5-5-2 16,-1 1-4-16,1 2 4 0,-3 11-3 16,-3 8 3-16,0 10-4 15,-5 10 4-15,-2 10-5 16,-1 0 1-16,1 14-5 16,3 7 7-16,2 5 0 15,3 6 2-15,2 1-4 16,5 2 2-16,0-3-1 15,5-2 2-15,0-3-2 0,2-7 0 16,0-6 3-16,-1-7-2 16,1-7-1-16,-2 0 2 15,-1-12 3-15,0-10-3 16,-1-6 4-16,-2-8-3 0,-4-7 1 16,-3-5 5-16,-6-2 0 15,-3-5 1-15,-2 1-4 16,0 8 0-16,-9 9 1 15,-4 12-2-15,1 10-4 16,2 13-4-16,-2 2-53 0,5 0-81 16</inkml:trace>
  <inkml:trace contextRef="#ctx0" brushRef="#br0" timeOffset="245784.934">7820 9519 196 0,'0'-5'10'0,"0"1"10"16,2 1 21-16,-2-3 9 15,0-1-8-15,1 2-9 16,1-2 8-16,0 0-6 16,-2 0-1-16,1 0-8 15,-1-1 1-15,0 1 8 16,2 0-6-16,-2 0 3 0,0 0-3 15,0 3-7-15,0 1-6 16,0-1 1-16,0 4 4 16,0 0-6-16,0 0-5 15,0 0-6-15,0 14-5 16,0 11 2-16,-3 11 3 0,-2 14 5 16,-1 12 6-16,-2 19-1 15,-6 12-4-15,6 5-2 16,-4 8-7-16,4 5 1 15,4-7-2-15,4-12 2 16,5-8-2-16,12-12 2 16,8-15-3-16,6-14 3 0,6-15-2 15,4-14-20-15,3-14-60 16,-1-5-138-16</inkml:trace>
  <inkml:trace contextRef="#ctx0" brushRef="#br0" timeOffset="247096.7533">8312 9740 573 0,'-5'-18'33'0,"1"3"36"16,0 4-13-16,2 2-17 15,2 5-24-15,-2 4 4 0,2 4-3 16,0 16-22-16,0 8 4 15,2 12 2-15,0 6 0 16,2 6-1-16,-2 1 2 16,-2-3-2-16,0-7 3 15,0-7 0-15,0-12-2 16,0-9 1-16,5-6-3 0,0-9 4 16,4 0 2-16,2-13 1 15,2-8-3-15,1-1 0 16,2-2-2-16,-4 0 1 15,0 6 0-15,-5 2-1 16,-4 9 2-16,-1 2-4 0,0 5 1 16,-1 2-2-16,1 8-3 15,0 4 6-15,4 6 1 16,-2 0-2-16,1 0 2 16,3-3-2-16,4-4 1 15,0-4 1-15,6-6-2 16,0-3 2-16,0 0 2 0,3-10-1 15,-1-6 1-15,-3-8 4 16,-3 1 5-16,-6-6 0 16,-1 1 0-16,-4-2-1 15,-3-1-1-15,0 4-2 16,-10 3-4-16,2 6-2 0,-1 4-3 16,2 10-1-16,-3 4-1 15,5 4-31-15,2 12-40 16,1 5-65-16,2 0-146 15</inkml:trace>
  <inkml:trace contextRef="#ctx0" brushRef="#br0" timeOffset="247491.8472">8806 10169 604 0,'-15'5'39'16,"-3"4"-28"-16,2 2 28 15,2 5-16-15,1 3 6 16,2 1-22-16,3 4 1 16,4-4-4-16,4 4 1 0,0-5 1 15,0 1-5-15,4-8 0 16,8-1 1-16,3-5-2 15,2-5 2-15,3-1 1 16,0 0-1-16,1-11-2 16,-1-3 1-16,-4-4-1 15,-1-5 2-15,-5 0-1 0,-6-4 2 16,-4 0 7-16,-4 2 7 16,-10 1-4-16,-2 4-3 15,0 6-6-15,-2 7-4 16,2 7-1-16,5 0-2 15,2 5 2-15,4 6-16 0,5-2-69 16,1-2-87-16</inkml:trace>
  <inkml:trace contextRef="#ctx0" brushRef="#br0" timeOffset="247710.5808">8955 10058 616 0,'-10'-9'18'16,"5"0"5"-16,5 0 42 0,10 4-13 15,10-2-38-15,6 1-12 16,3 1 3-16,5 2-1 16,-2 1-3-16,0-2-2 15,-5 4 2-15,-5 0-8 16,-5-2-98-16,-7 0-72 15</inkml:trace>
  <inkml:trace contextRef="#ctx0" brushRef="#br0" timeOffset="247898.0824">9125 9913 480 0,'-7'-16'108'0,"2"1"3"0,-1 0-15 15,5 6-56-15,-1 6-20 16,2 3-7-16,0 2-10 15,0 14-8-15,2 8 5 16,3 5-1-16,0 7 0 16,2 5 2-16,0 0 0 0,1 1-22 15,-1-7-97-15,0-9-154 16</inkml:trace>
  <inkml:trace contextRef="#ctx0" brushRef="#br0" timeOffset="248473.82">9427 9767 564 0,'0'-9'130'0,"-4"4"-112"16,1 5 51-16,1 0-57 15,2 14-9-15,0 2-1 16,0 11 0-16,0 0 1 15,2 5 0-15,3 0-1 16,0 0 0-16,2-3-1 16,1-6 0-16,1-3 1 0,1-8-1 15,0-5-1-15,0-5 2 16,-1-2 0 0,1 0 2-16,-3-13-1 0,0-3-2 15,-2-3 1-15,0 1 0 16,3-3-1-16,-5 6-1 15,-1 1 0-15,0 5 1 16,-2 5 0-16,0 4 0 0,0 4-8 16,0 7 8-16,2 3-2 15,-1 4 1-15,3 0 1 16,1-1-2-16,2 3 3 16,3-6-3-16,-2-1 1 15,3-6 1-15,2-7-1 0,-1 0 0 16,1-2 3-16,-1-12-1 15,1-4 0-15,0-5-2 16,-3-4 1-16,-3-5 1 16,1-7 1-16,-6 0 3 0,-2 3 14 15,0 4-5-15,0 3-6 16,-2 12-3-16,-6 5-5 16,0 11-4-16,1 1 0 15,1 1 1-15,3 12-5 16,1 3-40-16,-1 4-39 15,3-2-96-15</inkml:trace>
  <inkml:trace contextRef="#ctx0" brushRef="#br0" timeOffset="248692.5549">9820 10058 719 0,'0'5'88'0,"0"3"-46"16,2 2-33-16,-2 6 12 16,2 8 0-16,-1 4-7 0,1 8-8 15,-2 5-2-15,0-2-2 16,0-1-1-16,0-5-1 16,-5-6-26-16,3-11-52 15,0-10-174-15</inkml:trace>
  <inkml:trace contextRef="#ctx0" brushRef="#br0" timeOffset="249473.7567">10080 9742 178 0,'-22'0'453'16,"1"-2"-420"-16,5-1 10 16,7 1-22-16,9 0 2 15,5 2-15-15,17 0-11 0,4 0 3 16,4 6 1-16,2 6-2 15,-3 6-1-15,-4 3 0 16,-11 6 1-16,-7 0 0 16,-5 0 1-16,-2-1 0 15,0-6 0-15,-3-4 3 16,-3-7 11-16,1-6 14 0,3-3 2 16,2 0 3-16,0-13-6 15,6-11-20-15,4-4-5 16,5-8 0-16,1-1 1 15,-2-1-3-15,-1 1 4 0,-2 3-1 16,-6 8-3-16,-1 5 1 16,-4 10-1-16,0 6 1 15,0 5 6-15,-4 2-9 16,-1 9 1-16,-3 8 1 16,1 6-1-16,0 5 1 15,5 6 1-15,2 0-2 0,2 3 1 16,10 1-20-16,3-3-34 15,6-5-69-15,3-5-136 16</inkml:trace>
  <inkml:trace contextRef="#ctx0" brushRef="#br0" timeOffset="249848.7369">10497 10101 674 0,'0'0'35'0,"0"0"53"15,0 0-52-15,0 2-19 0,5 6-13 16,2 7-3-16,3 5-1 16,-1 3 4-16,-2 0-2 15,-2 0-2-15,-3-5 1 16,-1-4 0-16,1-6-1 16,-2-7 2-16,0-1 0 15,2-5 5-15,2-11 0 0,3-8-6 16,2-4 0-16,4-4 2 15,3 2 2-15,-4-1-2 16,3 6-2-16,-5 6-1 16,2 6 6-16,-5 6 0 15,-2 7 4-15,2 0-9 0,1 14 0 16,0 6-2-16,3 3 3 16,2 7-2-16,-3 4 1 15,3 0-2-15,-5 0 0 16,0-2-3-16,-4-9-57 0,-4-7-96 15,0-10-229-15</inkml:trace>
  <inkml:trace contextRef="#ctx0" brushRef="#br0" timeOffset="250442.4586">8212 9507 482 0,'-10'-7'9'0,"1"3"42"16,-1 4 1-16,-2 14-32 0,-2 13-7 15,0 12 17-15,1 18 2 16,-1 18-6-16,1 20 6 16,6 14-9-16,6 8-10 15,1 3-9-15,19-9-1 16,10-11-1-16,18-18 0 0,16-19-1 16,13-19-8-16,12-18-79 15,9-19-87-15</inkml:trace>
  <inkml:trace contextRef="#ctx0" brushRef="#br0" timeOffset="251083.0609">10718 9425 565 0,'-5'-6'15'16,"5"0"38"-16,0 0-17 15,14 2-16-15,9 2-5 16,9 2 9-16,12 4-1 15,8 16-6-15,2 6-1 16,3 13-2-16,-1 11-3 0,-4 10-4 16,-5 12-2-16,-13 13-1 15,-9 0-4-15,-11 8 2 16,-9-5-1-16,-5-3 0 16,-7-8 0-16,-10-11 1 0,-5-11-2 15,-3-10 2-15,-4-11-1 16,4-13-40-16,2-16-101 15</inkml:trace>
  <inkml:trace contextRef="#ctx0" brushRef="#br0" timeOffset="251644.2736">11684 9810 615 0,'-7'-3'47'0,"1"-3"4"0,6 0-2 16,6 3-18-16,14 0-19 15,7-1-10-15,10 2-2 16,8-1 1-16,7 3-2 16,-1-2 1-16,0-1-1 0,0-3-90 15,-7 0-81-15</inkml:trace>
  <inkml:trace contextRef="#ctx0" brushRef="#br0" timeOffset="252147.5736">12187 9601 501 0,'-11'-16'132'15,"2"0"-83"-15,4 5 20 16,1 4-32-16,1 6-14 16,3 1-14-16,0 0-10 0,5 5-3 15,7 6 2-15,3 3 1 16,2 0 3-16,5-1-1 15,0-2-1-15,-4-7 1 16,3 0-2-16,-4-4 0 0,0 0 3 16,0-7-4-16,-5-9-5 15,0-2 3-15,-7-5 4 16,-3 0 1-16,-2-3 0 16,-5 2 0-16,-4 1 5 15,-1 5 7-15,1 4 0 16,0 5-4-16,3 6-6 0,1 3-3 15,3 16-4-15,2 12 1 16,0 9 1-16,0 8 1 16,4 7 1-16,3 3 1 15,-4-2-1-15,1 2 0 16,0-6 0-16,-4-6 0 0,0-6 0 16,0-8 1-16,0-6-3 15,-6-9 4-15,1-7-2 16,0-5 3-16,-2-2-1 15,0-5 5-15,1-8-5 16,0-3 0-16,1 0-2 0,0 2-3 16,3 1-18-16,2 1-35 15,0 5-123-15</inkml:trace>
  <inkml:trace contextRef="#ctx0" brushRef="#br0" timeOffset="252538.1895">12467 9976 179 0,'-5'5'521'15,"1"1"-495"-15,2-1 10 16,2 4-13-16,0 3-1 16,0 1-14-16,6 3-3 15,1-3-3-15,0-3-1 16,0-4 2-16,1-3-1 0,-5-3-1 15,2 0 4-15,2-7 0 16,0-7 1-16,1-4-1 16,3-2 1-16,1 0-3 15,1 3-1-15,-1 2-3 16,1 3 1-16,-1 5-1 0,-3 3 0 16,-4 4-1-16,0 0-1 15,-2 9-3-15,-3 4 4 16,0 4 1-16,0 3 4 15,0 4-1-15,0 0 0 16,0 0 1-16,0-1-1 0,0-2-3 16,0-5 4-16,6-5-3 15,0-6-32-15,3-5-111 16,1-5-350-16</inkml:trace>
  <inkml:trace contextRef="#ctx0" brushRef="#br0" timeOffset="252913.1945">12674 9314 690 0,'-8'0'71'15,"8"0"-15"-15,25 4-48 16,16 7-2-16,12 6 19 16,11 9-2-16,10 9-11 15,-2 11-7-15,-8 9 2 0,-13 9 2 16,-13 12-3-16,-21 9-3 15,-13 5 0-15,-8 2-3 16,-19 3 3-16,-12-4-2 16,-11-4-1-16,-4-12-2 15,-2-9-23-15,-2-14-14 0,0-16-39 16,6-20-221-16</inkml:trace>
  <inkml:trace contextRef="#ctx0" brushRef="#br0" timeOffset="264805.0338">2887 12205 551 0,'-11'-3'32'16,"2"-2"23"-16,2-1-7 15,5 1-15-15,2 1 2 16,0-1-11-16,7-2-15 16,7 2-8-16,5 4 1 0,6 1 2 15,5 0-4-15,3 6 0 16,1 12 5-16,0 6 4 15,0 8 5-15,-4 6-3 16,-6 5-4-16,-4 5-1 16,-4 2-5-16,-8 0 1 0,-3-2 0 15,-5-5-1-15,0-4 0 16,-12-8 1-16,-3-6-1 16,-4-6 3-16,-2-4 1 15,0-10 2-15,-3-5 3 16,4-4-1-16,4-12 0 15,3-11-1-15,3-7-3 0,8-4-6 16,2-4 2-16,2 1-5 16,13 4 4-16,2 3-2 15,7 6-7-15,1 4-14 16,2 10-12-16,-1 2-30 16,1 2-66-16,-3 5-193 0</inkml:trace>
  <inkml:trace contextRef="#ctx0" brushRef="#br0" timeOffset="265887.2373">3517 12290 629 0,'-5'-3'9'16,"0"3"43"-16,3 0 0 15,2 3-27-15,0 11-14 16,0 4-4-16,0 8 13 16,0 10 4-16,2 7-4 0,-1 1-7 15,-1 2-10-15,0-2 0 16,0-7-2-16,0-10 0 15,-1-9 0-15,-1-8-11 16,2-8-39-16,0-2-74 16,0-9-150-16</inkml:trace>
  <inkml:trace contextRef="#ctx0" brushRef="#br0" timeOffset="266105.9446">3440 12293 586 0,'-8'-6'27'0,"8"1"33"16,0 0-11-16,15-4-32 16,5 2-11-16,6-4-2 15,5 4-3-15,4 0 0 16,-4 3-1-16,-1 2 0 16,-6 2 0-16,-4 0 0 15,-6 4-10-15,-6 6-36 0,-8 5-1 16,0 1 12-16,-9 0-33 15,-5 0-106-15</inkml:trace>
  <inkml:trace contextRef="#ctx0" brushRef="#br0" timeOffset="266251.9015">3598 12377 434 0,'0'0'105'16,"0"0"-43"-16,9-2-15 0,0-5-12 16,5 1-12-16,4 1-1 15,2 0 3-15,0 0-16 16,1 2-7-16,3 3-2 15,-6 0 1-15,-2 3-37 0,-7 9-70 16,-9 6-121-16</inkml:trace>
  <inkml:trace contextRef="#ctx0" brushRef="#br0" timeOffset="266408.322">3562 12653 594 0,'-11'6'52'0,"6"-3"19"15,5-3-25-15,0 0-2 16,18-3-34-16,5-8-7 16,10-2-1-16,5 1-2 15,3-4 0-15,-4 0-102 16,-5-4-220-16</inkml:trace>
  <inkml:trace contextRef="#ctx0" brushRef="#br0" timeOffset="266986.4112">2782 12990 609 0,'0'0'43'0,"12"-3"-4"16,15-6-18-16,14-2 10 16,16-1-3-16,15-3-14 15,11 2-5-15,10 0-4 0,4-3 2 16,2 3-3-16,-3-3-4 16,-4 5 2-16,-9-2 1 15,-8 3-5-15,-14 2 3 16,-7 2-1-16,-18 4-3 0,-14 2-59 15,-12 0-95-15,-10 2-204 16</inkml:trace>
  <inkml:trace contextRef="#ctx0" brushRef="#br0" timeOffset="267423.8814">3038 13278 299 0,'-18'0'394'15,"7"-2"-390"-15,6-5 29 0,5 0 4 16,7 3-30-16,7 4-2 15,8 0 3-15,5 6-3 16,0 9 0-16,2 7 1 16,-5 3-1-16,-2 7-2 15,-7 2 1-15,-5 1-3 16,-8 3 2-16,-2-1-2 16,-3-3 2-16,-12-2-3 0,-1-5 3 15,-6-6 0-15,3-10-3 16,-1-8 4-16,5-3 0 15,1-14 3-15,7-12-4 16,4-5 9-16,3-2-13 0,1 0-2 16,13 1 0-16,5 5 3 15,3 5-25-15,2 7-45 16,1 1-34-16,-1 3-71 16</inkml:trace>
  <inkml:trace contextRef="#ctx0" brushRef="#br0" timeOffset="268033.1947">3521 13228 605 0,'-13'12'53'16,"-2"2"-57"-16,0 10 36 16,0 4-4-16,4 5 0 15,6 0-16-15,2 3-2 0,3-3-2 16,3-2-5-16,8-3-1 15,2-8 0-15,-1-6 0 16,1-7-2-16,-1-7 2 16,-1-7 1-16,2-11 3 15,-3-2-3-15,3-5-2 0,-4-2 0 16,0 5 1-16,0 4-1 16,-1 6 0-16,-5 6 0 15,0 6-2-15,1 0-3 16,-1 6 1-16,4 6 1 15,-1 5 3-15,5-2 0 16,-1 1-2-16,4 3 2 0,-1-7-1 16,4-2 0-16,-3-6 1 15,0-4-1-15,3 0 1 16,-2-13 2-16,0 0-2 16,-3-8 2-16,1-2-1 0,-7-3 13 15,-3-3 15-15,-3-1-8 16,0 2-5-16,-5-2-1 15,-4 10-7-15,1 2-6 16,1 9-4-16,0 7 0 16,4 2-4-16,1 5-27 15,2 9-27-15,0 3-40 16,0 1-128-16</inkml:trace>
  <inkml:trace contextRef="#ctx0" brushRef="#br0" timeOffset="268251.9791">3905 13529 723 0,'-7'21'91'0,"1"-3"-62"16,4 5 20-16,2 8-24 0,0 1-9 15,2 5-11-15,6 5-1 16,-3 2-2-16,1-1-2 15,-6 0-34-15,0-13-94 16,0-10-362-16</inkml:trace>
  <inkml:trace contextRef="#ctx0" brushRef="#br0" timeOffset="268908.1683">4482 12727 676 0,'-11'1'8'16,"9"-1"7"-16,2 0 24 15,18-7-33-15,11 0-4 16,7-2-2-16,3 0 0 0,4 0 0 16,-1 2 0-16,-3 4-67 15,-12 3-110-15</inkml:trace>
  <inkml:trace contextRef="#ctx0" brushRef="#br0" timeOffset="269048.7581">4670 12845 314 0,'-16'13'318'15,"5"-6"-246"-15,8-5 14 16,3-2-45-16,9 0-20 16,14-9-15-16,8-3-1 15,8-2-4-15,4-4 1 16,6 0-12-16,-5-3-170 0</inkml:trace>
  <inkml:trace contextRef="#ctx0" brushRef="#br0" timeOffset="269801.0513">6386 12105 632 0,'-14'-17'22'16,"-9"1"28"-16,-1 5-1 15,-6 4-17-15,-6 5-13 16,-3 2-13-16,-7 2-1 16,2 9-4-16,1 6-1 0,3 1 1 15,6 4-1-15,7 0-1 16,8 0 1-16,9-2-2 16,7 1 0-16,3-5 1 15,18-1-2-15,9-5 3 16,12-1 3-16,2-4-3 15,10-1 2-15,-4-2-1 0,-6 2-1 16,-7 1 0-16,-10 4 1 16,-14 3-1-16,-10 4 0 15,-7 6-1-15,-16 4 2 16,-10 3 0-16,-6 3-2 16,-3 2 1-16,-2 0-1 15,4-2 2-15,2 0-1 0,6-5 1 16,7-6-2-16,9-3 2 15,12-7 1-15,4-4 3 16,19-7-2-16,15 0 1 16,15-2-1-16,7-10 0 0,12-4-2 15,5-2-2-15,-2-2 3 16,-5 3-4-16,-5 2-38 16,-13 3-77-16,-14 1-157 15</inkml:trace>
  <inkml:trace contextRef="#ctx0" brushRef="#br0" timeOffset="270508.6788">5801 13046 704 0,'-2'-13'-1'0,"2"2"1"15,0 6 2-15,4 3 1 16,7 2-4-16,1 2 3 16,3 9 4-16,-1 7 1 15,-1 5-2-15,-4 5 8 16,-4 7-6-16,-5 2-3 0,0 0-1 16,-7-1-3-16,-4-4 2 15,2-6-1-15,-1-12 1 16,3-9 1-16,4-5 7 15,3-15 18-15,0-11-20 0,8-8-2 16,6-2 5-16,2 0-6 16,2 1-3-16,2 6 1 15,-4 8 0-15,0 6-2 16,-5 8 1-16,2 7-1 16,-4 2-1-16,-1 14 0 0,0 6 1 15,1 5-1-15,3 1 3 16,-1 6-1-16,3-4-1 15,1-3 0-15,3-2-13 16,2-12-74-16,3-12-78 16,-2-2-153-16</inkml:trace>
  <inkml:trace contextRef="#ctx0" brushRef="#br0" timeOffset="270696.1712">6191 13030 387 0,'-14'3'260'0,"3"-3"-234"16,11 0 46-16,1-5-24 15,18-4-32-15,8 0-15 16,3-3 0-16,3 4-2 16,1 1 0-16,-4 6-30 0,-8 1-96 15,-6 0-83-15</inkml:trace>
  <inkml:trace contextRef="#ctx0" brushRef="#br0" timeOffset="270836.7684">6266 13210 547 0,'-2'2'82'0,"2"-2"-6"16,6-6-11-16,10-6-58 16,6-3-5-16,5-2-2 15,5 1 0-15,2 0-7 16,-1 1-97-16,-5 1-126 15</inkml:trace>
  <inkml:trace contextRef="#ctx0" brushRef="#br0" timeOffset="271024.2949">6625 12950 689 0,'-7'-2'87'15,"2"2"-5"-15,-3 0-54 16,5 16-21-16,3 5-4 15,0 6 1-15,0 3-2 16,8 5-1-16,-1 0 0 0,1-1 0 16,-2-4-6-16,-1-6-48 15,-1-12-114-15,-4-12-414 16</inkml:trace>
  <inkml:trace contextRef="#ctx0" brushRef="#br0" timeOffset="271772.3511">6110 11603 655 0,'-5'-6'21'16,"1"1"20"-16,2 5-15 16,-1 5 4-16,1 15-31 15,-1 5-1-15,-1 9 3 16,1 1-2-16,-2 3 1 16,4-4-1-16,-1-6 2 15,2-6-1-15,0-9 1 0,0-6 1 16,0-7 5-16,0-2 12 15,0-14 16-15,0-5-28 16,0-7-8-16,2-4 3 16,4-1-2-16,-1-1 1 0,2 3 0 15,0 3-3-15,0 6 4 16,1 8-3-16,2 5 0 16,-3 8 0-16,5 1-3 15,0 10 1-15,3 8 2 16,2 9-1-16,1 5 2 15,0 2 1-15,2 4-2 0,-1-7-1 16,1 0 4-16,2-6-4 16,-3-7 4-16,3-8-2 15,-2-5 0-15,-3-5 1 16,2-3 5-16,-4-14 6 16,-1-5 2-16,-4-9 1 0,-3-6-3 15,-3-6 13-15,-4-1-12 16,0-3-5-16,-1 2 0 15,-6 6-4-15,0 7-3 16,2 9-1-16,2 9 0 16,1 10-1-16,2 4-44 0,2 0-125 15,10 0-501-15</inkml:trace>
  <inkml:trace contextRef="#ctx0" brushRef="#br0" timeOffset="278756.5282">7504 11714 451 0,'-6'-17'21'0,"-1"2"9"16,0 0 24-16,2 2 4 15,-1 3-21-15,3 1-2 0,-1 3 0 16,0 5-7-16,1 1-15 16,-3 7-12-16,-1 14-4 15,-4 12 3-15,1 11 4 16,-4 15 3-16,1 17 5 16,-5 20 3-16,0 8 1 15,-1 14-4-15,4 7-8 0,3-1-1 16,0-7 0-16,12-14-2 15,4-14 0-15,16-19-1 16,7-19-2-16,10-9-27 16,3-19-44-16,1-14-65 15,0-9-269-15</inkml:trace>
  <inkml:trace contextRef="#ctx0" brushRef="#br0" timeOffset="279319.0231">7897 11878 575 0,'-4'-17'6'0,"-1"3"20"16,0 5 18-16,1 6 1 15,1 3 4-15,-5 0-8 0,-3 12-26 16,3 12-14-16,-4 8-1 15,0 12 5-15,0 13 0 16,-1 11 2-16,1 12-1 0,-2 4-4 16,6 3 1-16,1 1-2 15,3-12 2-15,4-8-7 16,4-14-13-16,11-15-8 16,5-10-15-16,8-17-27 15,2-10-64-15,2 0-162 16</inkml:trace>
  <inkml:trace contextRef="#ctx0" brushRef="#br0" timeOffset="279928.3337">8213 12118 526 0,'2'-18'13'0,"-2"6"37"0,0 3 0 15,0 5-5-15,0 4-24 16,0 0 0-16,0 13-19 16,-2 4-3-16,-1 8 1 15,1 6 1-15,-4 1 0 16,2 2 0-16,4 0 0 0,0-4-1 15,0-5-1-15,0-5-1 16,2-8-3-16,6-6 2 16,-1-6 3-16,2 0 2 15,-1-13 2-15,6-5-4 16,-2 0 2-16,1-3 0 16,-3 3-1-16,1 2-1 0,-4 4 1 15,-1 4-1-15,-3 7 1 16,-1 1-4-16,-2 0-1 15,2 7 4-15,0 4 0 16,1 4 0-16,1-2 0 0,4 2 0 16,7-3 0-16,-1-2 1 15,4-2-2-15,2-5 1 16,3-3 0-16,-1 0 0 16,-4-5 1-16,3-8 0 15,-6-2 0-15,-3-5 0 0,-2-2 2 16,-3-3 0-16,-2-1 22 15,-5-3 0-15,0-1-5 16,0 0-5-16,0 4-7 16,-2 5-6-16,-1 7-1 15,-1 8-1-15,1 6-4 16,0 0-1-16,1 9-50 0,1 6-33 16,-1 3-87-16</inkml:trace>
  <inkml:trace contextRef="#ctx0" brushRef="#br0" timeOffset="280320.5456">8621 12454 423 0,'0'13'6'0,"0"2"46"16,-2-1-16-16,2 6-5 16,0-2-21-16,0 2-1 15,0-3 1-15,0-3-4 16,0 2-2-16,2-5-1 0,3-2 1 16,0-3-3-16,5-5 1 15,-2-1 11-15,5-1 10 16,3-12 1-16,0-1-9 0,1-7-3 15,0-3-6-15,-2-1-1 16,-5 0 13-16,-6 0 13 16,-4 6 2-16,0 2-2 15,-12 8 5-15,-7 4-12 16,-3 5-11-16,-2 0-11 0,-3 13-2 16,3-2-1-16,4 1-66 15,1-5-148-15</inkml:trace>
  <inkml:trace contextRef="#ctx0" brushRef="#br0" timeOffset="281054.8326">8863 12150 583 0,'-5'0'51'0,"3"0"17"16,2-2-13-16,9-2-24 16,13-2-19-16,2 1-2 15,7-3-5-15,5 5-3 16,2-4-1-16,-1 0-1 15,-3-1 1-15,-1 1-2 0,-8 0-14 16,-7 0-50-16,-9 0-6 16,-7 0 5-16,-2 0 3 15,-5-1 33-15,-12-1 19 16,1 1 7-16,-4-3 4 16,-2 3 8-16,5-6 44 15,2 5 23-15,3 1-14 0,3 3-3 16,3 3-16-16,4 2-14 15,2 0-16-15,0 7-10 16,0 10-4-16,0 8 2 16,4 11 1-16,0 7-1 0,-2 5 0 15,0 0 1-15,3 0-1 16,0-5-57-16,2-12-92 16,3-12-80-16</inkml:trace>
  <inkml:trace contextRef="#ctx0" brushRef="#br0" timeOffset="281585.752">9434 11933 643 0,'-4'-7'44'0,"-3"1"28"0,2 6-19 15,2 0-34-15,3 2-9 16,0 9-10-16,1 3 0 15,6 5 0-15,2 1 1 16,-1 2-1-16,-1 2 1 16,-2-8-2-16,-3 2 2 15,1-5-1-15,-1-6 0 0,-2-3 1 16,3-4 0-16,1 0-1 16,2-7 5-16,1-6-4 15,0-3-1-15,-2 0 2 16,2-2-1-16,-5 2-1 15,2 2 2-15,-4 6-3 0,0 2 2 16,0 6 1-16,0 0-7 16,0 10 3-16,0 7 1 15,0 3 0-15,0 4 0 16,0 1 2-16,9-6-3 16,5 0 1-16,3-9-1 15,0-5 0-15,3-5 2 0,0 0-1 16,1-14 3-16,-4-6 0 15,1 1-1-15,-6-6 1 16,-1-2-1-16,-6 0 2 16,-2 0 7-16,-3-1 16 0,0 1-7 15,-8 4-5-15,-1 6-10 16,0 2-3-16,1 6-1 16,1 8-1-16,4 1-2 15,1 7-22-15,0 8-30 16,2 5-38-16,0 0-131 0</inkml:trace>
  <inkml:trace contextRef="#ctx0" brushRef="#br0" timeOffset="281773.2571">9732 12147 479 0,'0'8'141'16,"0"3"-101"-16,2 2 23 15,0 2-5-15,1 7-22 16,2 2-28-16,0 2-3 0,-4 5-3 16,-1-3-1-16,0-1-1 15,0-6-99-15,-7-8-241 16</inkml:trace>
  <inkml:trace contextRef="#ctx0" brushRef="#br0" timeOffset="282476.3197">10050 11883 491 0,'-4'-4'40'16,"2"-4"50"-16,2-5-35 0,0 2-5 15,7-1-25-15,5 1-8 16,-2 4-9-16,1 4-6 15,0 3-1-15,-1 3-3 16,-3 12-2-16,-3 7 4 0,0 3 0 16,-2 2 1-16,-2 0 0 15,0-2-2-15,0-5 2 16,0-5 1-16,4-8-2 16,-1-3 1-16,2-4 1 15,0-4 6-15,5-8 8 0,-1-10-7 16,3-6-3-16,3-4 7 15,-5-3-1-15,3-3-1 16,-6 2 1-16,-1 3-1 16,-3 7 3-16,-3 5-1 15,0 12-5-15,-2 7 1 16,-3 2-6-16,-2 13-4 16,-1 10-1-16,5 6 1 0,1 6 0 15,2 2 2-15,0 5-5 16,11-5-34-16,3-1-31 15,2-6-76-15,4-7-139 0</inkml:trace>
  <inkml:trace contextRef="#ctx0" brushRef="#br0" timeOffset="282835.6684">10365 12064 282 0,'0'0'411'0,"0"-4"-340"15,0-2 11-15,0 4-49 16,1 2-14-16,6 0-17 15,-1 6 1-15,1 6-1 16,-1 4-3-16,1 3 2 16,-4 1 1-16,1-1-1 15,-1-3 0-15,-1-6-1 16,0-3 0-16,-2-7 2 0,1 0 0 16,5-7 2-16,0-9 0 15,-1-2-4-15,4-4 0 16,3-4 1-16,-1 4-2 15,1 0 1-15,0 7-1 0,-2 4 1 16,-3 7-1-16,-2 4-1 16,-1 0-1-16,-2 9 1 15,-1 9 1-15,4 7 1 16,-2 3 1-16,3 3-2 16,0-1 2-16,3-1-1 0,3-2-8 15,0-9-42-15,-1-6-42 16,5-6-32-16,-1-6-57 15</inkml:trace>
  <inkml:trace contextRef="#ctx0" brushRef="#br0" timeOffset="283163.7633">10589 11478 720 0,'0'-13'13'0,"0"5"23"15,14 0-16-15,9 8 14 16,6 0-10-16,3 11-9 16,2 16-4-16,2 5-3 0,-2 14 2 15,-5 11-2-15,-7 12-3 16,-12 4 0-16,-5 9-3 15,-5 5 0-15,-15-2 0 16,-5-6-3-16,-1-6 5 16,-3-9-4-16,4-8-17 0,1-10-12 15,1-10-12-15,2-11-37 16,-1-13-134-16</inkml:trace>
  <inkml:trace contextRef="#ctx0" brushRef="#br0" timeOffset="284448.6467">11145 11888 433 0,'-13'0'147'15,"3"0"-64"-15,1 0-17 16,6 0-13-16,3 0-21 0,0 0-17 16,10 0-12-16,12 0-3 15,7 0 4-15,6 0-3 16,10 0 0-16,4-3 0 16,1-3-37-16,0-5-84 15,1-3-101-15</inkml:trace>
  <inkml:trace contextRef="#ctx0" brushRef="#br0" timeOffset="284917.3841">11598 11601 596 0,'-4'-10'5'15,"2"-3"31"-15,2 7 10 16,0 5-3-16,0 1-8 15,8 1-34-15,4 10-3 0,0 5 2 16,5 0 0-16,3 4 1 16,-1-4-2-16,3 0 2 15,-2-5-1-15,-1-2 1 16,0-5 0-16,-2-4-1 16,-4 0 2-16,-2-6 0 15,-4-7 2-15,-1-5-3 0,-6 1 3 16,0-5 6-16,0 1 17 15,-5-1-2-15,0 7-5 16,0 0-7-16,1 6-5 16,3 6-3-16,1 3-2 0,0 3-8 15,0 13 2-15,5 7 3 16,2 8-1-16,1 10 1 16,-5 6 0-16,-1 3-1 15,-2 1 2-15,0-2 0 16,0-4-1-16,-5-7 1 15,-3-9 0-15,-1-6 3 0,-1-9 3 16,0-4-4-16,3-2 0 16,2-8 0-16,3 0-2 15,2 0-17-15,0-11-47 16,0 2-110-16,5-1-328 16</inkml:trace>
  <inkml:trace contextRef="#ctx0" brushRef="#br0" timeOffset="285498.4865">11896 12088 15 0,'-4'-6'670'16,"2"-6"-627"-16,2 0 25 15,0 1-34-15,0 2 0 16,7 3-24-16,0 2-6 0,0 4-1 15,-1 0-4-15,1 4 1 16,0 5-1-16,1 4 0 16,-1 5 2-16,-3 1-2 15,-2 4 1-15,-2-2 0 16,0-1 0-16,0 2-1 16,0-5 3-16,0-2-2 0,0-6 1 15,0-2-2-15,0-5 0 16,0-2 0-16,1-9 4 15,3-5-1-15,3-8 0 16,1-6-1-16,0-1 0 16,-1-2 5-16,3 3 15 0,0 5-5 15,1 5-7-15,0 9-7 16,-2 7 2-16,3 2-4 16,-1 4-1-16,0 13 2 15,-2 4 1-15,2 5-3 16,-1 0 1-16,-1 1 0 15,1-2-1-15,-1-6-27 0,-3-4-21 16,0-5-70-16,-1-10-99 16</inkml:trace>
  <inkml:trace contextRef="#ctx0" brushRef="#br0" timeOffset="285842.2147">12014 11328 665 0,'-1'-30'25'0,"1"7"26"16,8 3-15-16,11 9 15 15,8 8-17-15,5 3-12 16,7 14-7-16,5 18 1 0,2 12-2 15,1 17-8-15,-2 16 3 16,-10 16-4-16,-8 7-3 16,-14 5 4-16,-13 6-5 15,-6-3 0-15,-21-3 1 16,-8-6-2-16,-5-9 0 0,-1-8-8 16,1-15-3-16,8-12-7 15,3-14-5-15,10-16-11 16,2-18-47-16,12-7-242 15</inkml:trace>
  <inkml:trace contextRef="#ctx0" brushRef="#br0" timeOffset="293147.5156">12737 11507 445 0,'-12'-8'25'15,"2"1"33"-15,1 2 4 16,5-2-14-16,4 3-18 16,0-1-10-16,11 3-10 15,7 0-7-15,2 2 1 0,1 0 0 16,2 5-1-16,1 10-3 16,-8 5 1-16,-5 4 0 15,-10 7-4-15,-1 3 4 16,-8-1 2-16,-9 3 1 15,-2-2-3-15,-1-4 1 0,3-6-2 16,0-3 2-16,8-9 7 16,3-1 6-16,6-11-7 15,0 0 1-15,13-12 13 16,7-9-3-16,5-7-13 16,3-5 1-16,3-5-1 15,-2-3-3-15,-6 0 1 0,-1-1 0 16,-4-2 2-16,-7 6 5 15,-6 3 1-15,-3 5-2 16,-2 7-2-16,0 7 1 16,-4 9-1-16,-4 7-1 15,3 0-7-15,-2 14 0 16,0 9-1-16,2 7-1 0,2 4 5 16,-2 4-5-16,5 1 4 15,0 2-3-15,0-4 0 16,5 3 1-16,3-5 1 15,5-3-2-15,1-2 1 0,2-4-13 16,2-5-23-16,4-3-39 16,-1-9-82-16,1-3-146 31</inkml:trace>
  <inkml:trace contextRef="#ctx0" brushRef="#br0" timeOffset="293584.9796">13129 11824 582 0,'-2'0'59'0,"-1"0"26"16,3 0-37-16,0 0-18 15,7 0-24-15,3 5-3 16,-3 4 3-16,1 2-3 16,1 5 1-16,-3 1-2 15,-4 0 0-15,0-1-1 0,-2 2 0 16,0-7 0-16,0 3 0 15,0-7 0-15,-4-2 0 16,4-5 0-16,0 0 1 16,0 0 4-16,0-10-3 15,5-6 0-15,2-2 2 0,6-4 5 16,0-3 3-16,-1 0-1 16,3-1-6-16,0 2 3 15,0 3-4-15,-3 7-1 16,2 6 2-16,-4 7-3 0,0 1-3 15,0 7 0-15,1 9 0 16,-3 5 0-16,1 7 1 16,-1 1 0-16,-3 4 2 15,-1 2 2-15,-3-3-4 16,-1-2 1-16,2-3-2 16,2-7 0-16,-3-8 1 15,1-1-9-15,1-7-30 0,0-4-71 16,-3-5-334-16</inkml:trace>
  <inkml:trace contextRef="#ctx0" brushRef="#br0" timeOffset="304162.2434">20389 6689 515 0,'-13'-10'60'0,"-2"-1"-17"0,2 3 34 15,6 1-34-15,3 1-13 16,4 3-3-16,0 1-5 16,11 0-17-16,9 2-5 15,8 0-1-15,11 4 2 16,4 5 0-16,3 5 1 0,1 7 0 15,-1 1-2-15,-7 10 3 16,-9 4-2-16,-9 7 0 16,-10 1 0-16,-9-1 2 15,-2 0-2-15,-17-6 2 16,-2-5-2-16,-6-7 1 0,-5-5 2 16,-1-7 2-16,0-6-1 15,3-7 6-15,4-4 3 16,7-17 2-16,5-4-1 15,12-7-11-15,2-6-5 16,15 1 1-16,6-1-3 0,5 4 1 16,3 6-2-16,4 3-21 15,-1 3-19-15,-4 5-60 16,-1-1-81-16</inkml:trace>
  <inkml:trace contextRef="#ctx0" brushRef="#br0" timeOffset="304521.5938">20678 6398 637 0,'0'-18'4'0,"0"4"21"16,12 1 8-16,0 3 2 15,4 5-18-15,0 5-13 16,-1 0 0-16,-3 7 4 0,1 8-6 16,-4 5-3-16,-6 3 2 15,-3 4 0-15,0 3 0 16,-1-2-1-16,-8-4 0 16,-2-1 1-16,4-5 0 15,0-6 2-15,5-3-2 16,2-5 3-16,5-4 1 0,9-4 11 15,11-6-3-15,6-2-10 16,8-2-2-16,1 1-1 16,5 2-15-16,0 3-133 15,-2-1-281-15</inkml:trace>
  <inkml:trace contextRef="#ctx0" brushRef="#br0" timeOffset="304974.7004">21153 6792 614 0,'0'-7'41'0,"2"3"-7"0,1 4-4 16,2 0-3-16,0 9-8 15,2 7-9-15,-4 7 7 16,2 6-6-16,-3 3-6 16,-2 4-2-16,0-2-1 15,0 1-1-15,-5-4-13 0,0-10-64 16,0-7-28-16,3-10-109 15</inkml:trace>
  <inkml:trace contextRef="#ctx0" brushRef="#br0" timeOffset="305178.696">21207 6712 357 0,'-10'-18'272'0,"5"2"-241"16,5 2 13-16,0 3-21 15,17 2-8-15,10 0-4 0,5 4-4 16,7-3-5-16,2 8-1 16,-3 0 0-16,-3 0-2 15,-13 4-18-15,-10 9-85 16,-12 1-21-16,-6 4 1 16,-15 1-10-16,-10 1-75 0</inkml:trace>
  <inkml:trace contextRef="#ctx0" brushRef="#br0" timeOffset="305319.3359">21243 6818 358 0,'0'3'45'0,"12"-3"28"0,10 0-4 16,3 0-9-16,6-6-4 15,1-1-24-15,2 3-24 16,3 1-6-16,-6 1-1 16,-2 2-2-16,-9 0-66 15,-8 9-110-15</inkml:trace>
  <inkml:trace contextRef="#ctx0" brushRef="#br0" timeOffset="305459.9435">21257 7063 543 0,'3'0'55'16,"21"-2"-29"-16,13-5-15 15,10-2-1-15,9 2-9 16,5 0-2-16,-4-2-217 15</inkml:trace>
  <inkml:trace contextRef="#ctx0" brushRef="#br0" timeOffset="305881.779">20345 7347 561 0,'-24'0'22'0,"4"0"1"15,5 0 19-15,3 0-30 16,5 0 23-16,7 0 12 0,7 0-1 16,24-2-20-16,19-3-4 15,20-2 0-15,24-2-14 16,19-2 2-16,23-3-4 16,17 1-2-16,9-3-1 15,8 2-1-15,-2-1-1 0,-10 1 2 16,-17-2-5-16,-22 4 4 15,-28-1-8-15,-30 4-32 16,-29-1-29-16,-28 1-43 16,-13-2-95-16</inkml:trace>
  <inkml:trace contextRef="#ctx0" brushRef="#br0" timeOffset="306525.8718">20369 7700 622 0,'0'-11'12'0,"2"-1"15"15,8 5-9-15,4 1-11 16,6 6-3-16,7 0-1 15,3 6 4-15,10 10-1 16,1 5 3-16,4 10 2 0,-4 2-5 16,-5 9-2-16,-8 3-2 15,-7 0-1-15,-14 0 0 16,-7-4 2-16,-7-5-3 16,-15-11 3-16,-5-10-1 0,-2-5 2 15,-3-10 3-15,3-1 10 16,3-20 13-16,6-4-2 15,9-5-14-15,7-4-9 16,4 0-4-16,13 4-5 16,14 1 1-16,7 4-3 0,7 6-26 15,4 5-62-15,2 1-104 16</inkml:trace>
  <inkml:trace contextRef="#ctx0" brushRef="#br0" timeOffset="307119.5871">21136 7695 688 0,'0'-7'20'16,"0"3"24"-16,-5 4-4 0,-2 5-29 15,-2 13-9-15,1 6-2 16,3 4 3-16,-2 5-3 16,7 0 2-16,0-1-2 15,0-1 1-15,2-9 1 16,5-4-1-16,3-7 0 0,0-7 0 15,2-4 2-15,3-7 3 16,1-5-4-16,4-8-1 16,-5 4-1-16,-1-2 1 15,0 1-1-15,-5 6 2 0,-5 1-2 16,-1 6 0-16,-3 4-3 16,0 0-2-16,0 11 0 15,0 3 4-15,0 3 1 16,0-2 0-16,7 2 1 15,6-3-1-15,1-3 2 16,10-5-2-16,1-4-1 16,3-2 4-16,2-2-3 0,4-7 1 15,-6-11 1-15,-1-1-1 16,-6-4 0-16,-7-5 3 16,-4-2 0-16,-10-1 11 15,0 1-3-15,-7 1-2 16,-8 5 1-16,3 6-7 0,-5 9-6 15,5 7 0-15,1 4-42 16,4 0-93-16</inkml:trace>
  <inkml:trace contextRef="#ctx0" brushRef="#br0" timeOffset="308121.7659">21720 8194 616 0,'0'-5'35'0,"-2"-2"20"16,-7 5-11-16,-1 2-23 15,-5 0-7-15,1 10-7 16,-1 7-6-16,1 4 0 16,1 5 2-16,3 3-3 0,3 3 2 15,3-1-3-15,4-5 2 16,0-4-1-16,7-4 0 15,7-9 0-15,6-6 2 16,4-3 0-16,6-10 1 16,1-10-1-16,1-3-1 15,-3-2 0-15,-5-2-1 0,-5 0 4 16,-9 2 11-16,-10 2 3 16,0 5-2-16,-14 2-5 15,-8 3-8-15,-1 8 1 16,2 2-4-16,-1 3 0 15,8 0 0-15,1 0-31 16,10 0-58-16,3 0-146 0</inkml:trace>
  <inkml:trace contextRef="#ctx0" brushRef="#br0" timeOffset="308548.7113">21774 7568 534 0,'-7'-9'35'16,"5"-1"26"-16,2 0-11 15,0 3-22-15,4 0 4 16,4 4-21-16,3 1-7 0,2 2-2 16,-1 2-3-16,-2 8-2 15,-3 5 3-15,2 1-2 16,-6 3 3-16,2 0-2 16,-3-2 2-16,-2 1-1 15,0-4 0-15,-4 2 0 0,-2-3 1 16,-5-4 2-16,4-1-2 15,1-4 3-15,6-4 5 16,0 0 20-16,17-4-6 16,8-8-20-16,12-1-2 15,10-1 1-15,5 3-3 0,9-1 2 16,-9 2-13-16,-2-3-181 16</inkml:trace>
  <inkml:trace contextRef="#ctx0" brushRef="#br0" timeOffset="311425.1073">22760 7043 496 0,'-19'0'136'0,"6"-3"-110"0,6-4 27 16,7 2-20-16,13-1-8 16,15 1-26-16,11-1 1 15,6 5-1-15,8-1 1 0,-6 2-4 0,-1 0-92 32,-12 0-92-32</inkml:trace>
  <inkml:trace contextRef="#ctx0" brushRef="#br0" timeOffset="311581.3344">22794 7181 521 0,'-32'10'107'0,"10"-8"-60"0,10 2 6 0,12-4-28 15,6 0-1-15,23 0-23 16,15 0 4-16,11 0-3 16,14-7 0-16,6-2-26 31,-4-7-152-31</inkml:trace>
  <inkml:trace contextRef="#ctx0" brushRef="#br0" timeOffset="312366.039">24744 6699 506 0,'2'-7'55'0,"-2"-1"25"0,-4 0-20 16,-10 0-33-16,-8 5-12 0,-5 2-12 15,-5-1-2-15,-4 2-2 16,-7 0 2-16,-4 0-2 15,1 5 1-15,-1 2 1 16,4 3-1-16,4-4-1 16,6 4 1-16,10 2 0 0,10-3-1 31,8 5-1-31,5-2-2 16,20 3 0-16,12-1 8 15,7 0-3-15,4 0 0 0,2 3 1 16,-4-3-2-16,-10 0-1 15,-11 2 2-15,-13 0-3 16,-7 4-1-16,-16 3-1 16,-14-1 3-16,-12 0 2 15,-3 1 1-15,-2-3 0 16,6-3 16-16,9-5 7 0,12-3-4 16,15-2-10-16,10-3-6 15,27-4-3-15,15 0 5 16,14 0-4-16,14 0-2 15,8 0 1-15,0-6-3 0,-6 1-34 16,-11-1-60-16,-12-1-91 16</inkml:trace>
  <inkml:trace contextRef="#ctx0" brushRef="#br0" timeOffset="313194.258">25393 6647 609 0,'-3'-9'44'0,"3"-3"11"16,0 3-2-16,0 2-9 0,0 3-11 15,0 1-13-15,0 3-9 16,0 0-6-16,0 14-7 16,3 4 0-16,-1 7 4 15,-1 7 1-15,1 5 2 16,3 5-1-16,0 1-2 16,4-1-1-16,3 3 1 0,-4-5 0 15,-4-2-22-15,-4-7-140 16</inkml:trace>
  <inkml:trace contextRef="#ctx0" brushRef="#br0" timeOffset="314178.5539">23807 7574 555 0,'0'-18'42'16,"0"3"18"-16,0 1-17 16,8 9-31-16,4 3-8 0,2 2-7 15,-1 9 0-15,1 14-1 16,-4 7 2-16,-2 6 2 16,-4 3 0-16,-4 0 0 15,0-1 1-15,0-9 0 16,-8-4 0-16,1-10 1 0,0-4-1 15,-2-5 11-15,4-6 25 16,2-4 7-16,3-12-8 16,0-6-23-16,8-6-11 15,6-4 2-15,6-4-4 16,-1 0 1-16,5 6-1 16,-2 3-1-16,-2 9 1 0,-3 8-4 15,0 10 2-15,-7 0 0 16,-1 13-2-16,-1 6 2 15,-3 8 1-15,-1 1 1 16,-3 5-1-16,1-3 2 16,0-2-1-16,1-3-1 0,6-3 3 15,1-8-2 1,3-3-3-16,6-8-42 0,3-3-55 16,2 0-105-16</inkml:trace>
  <inkml:trace contextRef="#ctx0" brushRef="#br0" timeOffset="314366.036">24277 7577 651 0,'-5'-9'32'0,"5"0"8"0,0 2 20 16,16 0-45-16,9 1-10 15,5 1-5-15,7 3 0 16,2 2 0-16,-1 0 1 15,-6 0-4-15,-10 9-93 16,-10 2-68-16,-12 1-146 16</inkml:trace>
  <inkml:trace contextRef="#ctx0" brushRef="#br0" timeOffset="314506.6622">24360 7684 348 0,'-19'11'54'0,"7"-3"39"15,9 2-49-15,3-3-13 16,5-6-13-16,13 3 8 0,7-4 6 15,7 0-14-15,6 0-13 16,2-4-5-16,-1-3-56 16,-3 0-298-16</inkml:trace>
  <inkml:trace contextRef="#ctx0" brushRef="#br0" timeOffset="314709.7621">24843 7536 643 0,'2'-12'83'0,"0"4"3"16,-1 6-52-16,-1 2-8 16,0 4-22-16,0 14-9 0,0 7 5 15,0 7-1-15,-5 4 2 16,-5 3 0-16,4 2 0 16,-3-4 0-16,2-3-3 15,-1-10-59-15,6-7-92 0,2-11-453 16</inkml:trace>
  <inkml:trace contextRef="#ctx0" brushRef="#br0" timeOffset="315708.4401">24383 6077 630 0,'0'-4'38'0,"0"2"12"15,2 2-19-15,0 12-34 16,0 10-5-16,-2 11 8 0,0 6 2 16,0 5 2-16,0 3-2 15,0-3 3-15,-2-3-2 16,-2-6-4-16,-4-11 3 15,5-6 0-15,-2-10 1 16,1-8 15-16,3 0 10 0,-1-15 8 16,2-8-29-16,0-9-7 15,0-6 2-15,5-1 0 16,2-7-2-16,3 1 1 16,-2 2-1-16,1 6 0 15,-2 5-1-15,1 9 1 16,-3 8-1-16,0 8 1 0,-1 7-4 15,1 0-5-15,3 14 5 16,2 6 3-16,-1 5 0 16,8 7 2-16,-3 2-1 15,1 3-1-15,0-1 3 0,2 0-4 16,-2-4 2-16,2-2 1 16,-1-7-3-16,0-7 3 15,-2-6-3-15,3-7 0 16,-1-3 5-16,4-7 1 15,0-9 2-15,-1-7 1 0,6-6-3 16,-3-7 2-16,-3-5 1 16,-2-9-2-16,-5-1 2 15,-2 1-3-15,-7 1-3 16,-3 10 0-16,0 9 0 16,-2 9 0-16,-9 11-1 15,2 7-4-15,1 3-71 0,1 0-175 16</inkml:trace>
  <inkml:trace contextRef="#ctx0" brushRef="#br0" timeOffset="316336.9792">26559 6731 544 0,'-17'2'151'0,"2"-11"-135"0,8 2 40 16,7 4-35-16,5-2 3 16,19 0-21-16,13 0-5 15,9 0 2-15,9 3-1 0,2 0 1 16,-1 2-76-16,-9-1-134 15</inkml:trace>
  <inkml:trace contextRef="#ctx0" brushRef="#br0" timeOffset="316493.2157">26596 6847 597 0,'-6'6'30'15,"10"-5"-1"-15,20-1-14 16,17 0 16-16,12 0-13 15,16-1-15-15,11-6-3 16,5-8-129-16</inkml:trace>
  <inkml:trace contextRef="#ctx0" brushRef="#br0" timeOffset="317055.681">27631 6610 683 0,'-14'-1'30'16,"3"1"-16"-16,4 0-2 16,4 6-10-16,1 9 0 0,2 5 2 15,0 8 0-15,0 0 0 16,0 5-2-16,-2-4 1 16,-3 0-1-16,-2-5 0 15,-1-5 1-15,-1-8-1 16,2-4 1-16,0-7 5 15,1 0 4-15,4-14 2 16,2-6 0-16,0-7-8 0,6-3 1 16,7-4 5-16,1-5-2 15,4-2-3-15,-1 0 1 16,2 5-2-16,-3 6-4 16,-2 5-2-16,-7 11 0 0,1 9-1 15,-6 5-2-15,-2 8-7 16,2 12 7-16,-1 6 2 15,-1 6 1-15,4 2 0 16,-1 4 0-16,4-1 0 16,2-1 0-16,4-4 0 0,1 0-1 15,5-5 2-15,2-4-3 16,0-7 2-16,5-7 0 16,2-7 0-16,1-2 3 15,-2-6 1-15,0-13-2 16,0-4 2-16,-4-6-2 15,0-4 0-15,-6-3 4 0,-3-7 5 16,-1-3 0-16,-8-1 0 16,-1 4-4-16,-4 4 3 15,0 9-1-15,-2 7-6 16,-5 10-3-16,-8 7-5 16,3 3-57-16,2 2-92 0</inkml:trace>
  <inkml:trace contextRef="#ctx0" brushRef="#br0" timeOffset="321151.0793">17076 9077 303 0,'-10'-13'212'0,"-3"-2"-170"16,4 0 30-16,2 5-34 15,2-1-17-15,5 4 4 16,0 3 6-16,1 1-16 16,11 3-15-16,7 0-2 15,4 3 1-15,4 10 2 16,2 6-1-16,2 7 0 0,-2 6 2 15,-5 7 2-15,0 2 1 16,-6 5-1-16,-4-1-2 16,-6-2 0-16,-3-6-1 15,-5-8 1-15,0-5-2 16,-8-6 3-16,-9-4 5 16,-2-8 8-16,-3-6-9 0,3 0-2 15,1-9 0-15,4-11 0 16,1-3-3-16,8 1 0 15,5-6-2-15,0 6-1 16,7-2 0-16,11 6-2 0,0 2-11 16,7 4-54-16,0 1-79 15,-1-2-216 1</inkml:trace>
  <inkml:trace contextRef="#ctx0" brushRef="#br0" timeOffset="321588.5501">17264 8924 535 0,'-7'-14'119'16,"7"1"-96"-16,0 1-9 15,15 2-10-15,3 5-1 16,0 4-4-16,0 1 0 16,3 0 0-16,-2 6 0 15,-2 6 0-15,-5 1-1 0,-6 0 2 16,-2-1-1-16,-4 1 1 15,0-2 3-15,-4-4 1 16,1-2-1-16,0-1-1 16,3-2 0-16,0-2 5 15,5 0 8-15,7 0-8 16,3-2-2-16,2-2-5 0,2 4-2 16,1 0 4-16,0 0-4 15,1 0 1-15,0 0-10 16,-3 4-66-16,-2 1-145 15</inkml:trace>
  <inkml:trace contextRef="#ctx0" brushRef="#br0" timeOffset="322344.6423">17804 9168 589 0,'1'-4'59'0,"-1"1"-6"15,0 3-4-15,0 0-25 16,0 11-25-16,0 6 0 16,0 5 3-16,0 6 2 15,0 2 0-15,0 2-2 0,0 1 0 16,0-3 0-16,-1-5-1 16,-1-4-4-16,2-10-42 15,0-7-17-15,0-4-67 16,7-14-230-16</inkml:trace>
  <inkml:trace contextRef="#ctx0" brushRef="#br0" timeOffset="322500.8876">17782 9150 495 0,'-12'-16'41'0,"3"2"31"16,4 4-34-16,5 0-14 0,0-1-9 15,12 4-9-15,8 2-7 16,3 0 1-16,4 3-2 15,1 2 2-15,1 0 0 16,-5 5-2-16,-2 2-146 16</inkml:trace>
  <inkml:trace contextRef="#ctx0" brushRef="#br0" timeOffset="322672.7361">17870 9222 507 0,'0'0'46'15,"5"0"-4"-15,13-6-27 0,8-3 22 16,3 2-11-16,1 0-16 16,2 2-6-16,-3 3-3 15,-2 2-1-15,-9 0-1 16,-7 3-58-16,-9 7-180 0</inkml:trace>
  <inkml:trace contextRef="#ctx0" brushRef="#br0" timeOffset="322860.236">17751 9471 508 0,'-3'0'14'16,"3"0"45"-16,11 0-8 16,12-5-38-16,12-4 7 15,6-2-6-15,11 3-7 16,1-4-6-16,-4 4-1 15,-6 0-9-15,-7-1-188 0</inkml:trace>
  <inkml:trace contextRef="#ctx0" brushRef="#br0" timeOffset="323189.474">17121 9640 577 0,'-23'6'56'16,"7"-6"-29"-16,13 0 16 15,6 0 15-15,28-2-18 0,15-5-35 16,22 0 6-16,24-5 3 15,21-1-1-15,11-3-4 16,7 2-2-16,7-3-3 16,-3 3-4-16,-11 0 1 15,-9 2 1 1,-18 1-3-16,-18 2 1 0,-24 4-19 0,-17 1-34 16,-20 3-55-16,-18 1-66 15</inkml:trace>
  <inkml:trace contextRef="#ctx0" brushRef="#br0" timeOffset="324111.2956">17753 9976 592 0,'-16'-9'28'16,"8"0"16"-16,1 2-8 0,7 1-4 16,0 1-10-16,10 4-19 15,6 1-3-15,6 0-1 16,3 5-2-16,4 9 3 16,-2 4-1-16,-1 3 1 15,-3 6 1-15,-4 5-2 0,-9 4 0 16,-8 0 1-16,-2 1-1 15,-3-5 1-15,-10-1 2 16,-3-6-2-16,-3-10 1 16,0-4 1-16,1-7-1 15,2-4 6-15,3-4 10 16,4-12 4-16,8-7-8 0,1-4-9 16,1-3-2-16,13 0-1 15,1 3-2-15,7 2-1 16,-1 7-19-16,4 2-56 15,-1 4-63-15,-2 1-285 16</inkml:trace>
  <inkml:trace contextRef="#ctx0" brushRef="#br0" timeOffset="324631.3011">18111 9963 537 0,'0'-5'95'0,"0"2"-64"16,0 1 36-16,0 2-29 0,0 5-25 16,-4 10-11-16,3 2 0 15,-1 3 2-15,2 3-1 16,0 0-1-16,0-1 0 16,0-4-1-16,5-1 0 15,0-6 0-15,0-4-1 0,3-3 1 16,3-4-1-16,-3 0 4 15,2-9-3-15,-1-4 1 16,1-4-2-16,-1 0 0 16,-3-1 3-16,-1 4-2 15,-1 2 1-15,-4 5-3 16,0 5 3-16,0 2-4 0,0 2-3 16,0 9 3-16,3 5 2 15,3 3-3-15,-1 4 5 16,6 1-2-16,1 1-1 15,2-6 2-15,1-1-2 16,2-4 0-16,-2-8 0 0,2-6 3 16,0 0-2-16,2-13 3 15,-2-8-1-15,0-2-1 16,-3-6 1-16,-1-2 0 16,-6-4 10-16,-4-3 4 15,-3 4 1-15,0 4-1 0,-3 4-7 16,-4 6-7-16,-2 7 0 15,-1 12-4-15,2 1-1 16,1 5-32-16,3 11-25 16,0 2-51-16,2-1-110 15</inkml:trace>
  <inkml:trace contextRef="#ctx0" brushRef="#br0" timeOffset="324975.0397">18523 10215 534 0,'0'8'24'15,"0"0"27"-15,-7 4-22 16,4 5 4-16,-1 6-11 16,-1 0 1-16,3 4 3 0,1-2-11 15,1 2-4-15,0-8-7 16,0-1-1-16,5-5-2 15,4-6 2-15,2-6 0 16,3-1 5-16,4 0 6 16,-2-10-5-16,4-6-2 15,-3-4 0-15,-2-5 2 16,-8-1 1-16,-1 0 6 0,-6 2 2 16,-4 2-2-16,-12 9-6 15,-7 10-10-15,-8 3-1 16,-4 10 1-16,-6 10-24 15,-1-2-55-15,1 2-119 0</inkml:trace>
  <inkml:trace contextRef="#ctx0" brushRef="#br0" timeOffset="325724.9853">16484 10083 133 0,'3'-5'485'16,"3"1"-448"-16,5 4-14 16,3 2-25-16,9 12 1 15,3 7 6-15,2 6 11 16,1 8 6-16,-2 5 3 0,-4 5-7 16,-8 2-7-16,-8-3-7 15,-7-1 1-15,-6-7-3 16,-10-6 0-16,-7-5 1 15,0-11-1-15,-1-6 0 16,2-5 2-16,3-3-1 0,4-12 0 16,5-10 3-16,6-6-1 15,4-7 2-15,0 2 2 16,14-2-7-16,6 3-2 16,6 4 0-16,4 8-2 15,-1 6 2-15,3 8-1 16,2 5-23-16,-1 1-87 15,-1 0-106-15</inkml:trace>
  <inkml:trace contextRef="#ctx0" brushRef="#br0" timeOffset="326349.927">17044 10108 490 0,'0'-14'141'16,"0"-1"-82"-16,0 9 15 0,0 4-42 16,0 2-6-16,-2 8-25 15,-1 9-2-15,1 4 0 16,0 6 1-16,0 2 0 16,2-1 0-16,0-1 1 15,0-4-1-15,0-4 0 16,0-1 0-16,0-3-1 0,4-5 2 15,3-1 0-15,4-2-2 16,1-3 2-16,5-1-2 16,-1-3 1-16,2 0 1 15,-4 0 1-15,-1-1-2 0,-4-6 0 16,-2-3 2-16,0 0 1 16,-3-2 5-16,3-5 7 15,-5 1-3-15,-1-1-2 16,3-1-5-16,-2 1 0 15,-1 2-2-15,-1 4-2 16,2 4 1-16,-2 5-2 0,0 2-4 16,0 9-4-16,0 9 6 15,0 5 2-15,0 4 1 16,0-1-2-16,5 1 1 16,3-5 1-16,5-4-2 15,-1-8 1-15,1-6 1 0,1-4 0 16,2 0 1-16,0-9 1 15,1-9-2-15,-5-2 1 16,3-7-1-16,-7-1-1 16,1-4 3-16,-7 0-3 15,-2-4 0-15,0 4 1 0,-11 3-1 16,4 10 2-16,-1 4-2 16,0 10-5-16,-1 5 1 15,4 3-15-15,0 15-16 16,1 0-17-16,0 4-72 15,4-1-139-15</inkml:trace>
  <inkml:trace contextRef="#ctx0" brushRef="#br0" timeOffset="326584.2857">17497 10442 492 0,'0'4'290'0,"0"-1"-262"16,0 0-6-16,0 8-12 0,0 1 26 15,0 5-21-15,0 6-7 16,1 2-2-16,3 3-4 16,-3 1 1-16,-1-1-4 15,0-4-19-15,0-9-74 16,0-7-181-16</inkml:trace>
  <inkml:trace contextRef="#ctx0" brushRef="#br0" timeOffset="327053.0526">19229 9440 650 0,'-3'0'45'0,"1"-6"-30"16,2-3 36-16,0 3-33 0,5 3-8 16,8 0-10-16,3 3-1 15,6 0-2-15,3 0 4 16,2 6-2-16,-2 7-2 16,-9 1-86-16,-4 4-79 15</inkml:trace>
  <inkml:trace contextRef="#ctx0" brushRef="#br0" timeOffset="327192.972">19275 9680 634 0,'0'0'74'0,"5"0"-33"0,15-2 23 16,2-5-24 0,11-1-26-16,2 0-13 0,2 1 0 15,-1-1-5-15,-4-2-133 16</inkml:trace>
  <inkml:trace contextRef="#ctx0" brushRef="#br0" timeOffset="336627.9015">20749 9143 442 0,'5'-9'34'15,"-3"-1"31"-15,-2 8 2 16,-5-2-19-16,-7 2-25 16,-5 2-11-16,-8 0-7 0,-4 0-3 15,-4 4 3-15,-2 5 1 16,1-2 4-16,0 2 4 16,1-2 1-16,6 2-6 15,9-2-4-15,2-3-2 16,8 3 0-16,8 0-3 0,7-3-3 15,15 0 7-15,9 1-1 16,9-2-1-16,-1 1-1 16,4 0-1-16,-7 0-1 15,-6 3 2-15,-8 3-2 16,-9-1 0-16,-13 5-2 16,0 3 0-16,-18 2 6 0,-9 4 6 15,-4 3 2-15,-6 1-2 16,-2-3-7-16,2 4 1 15,4-6-1-15,9 1 0 16,6-8 1-16,11 1-1 0,7-5-2 16,2-2 2-16,17-4-1 15,14-3 4-15,10-2 6 16,7 0 0-16,9-8-6 16,6-5 0-16,0 1 0 15,-4-1-5-15,-13 2 1 16,-6 4-1-16,-15 1 0 15,-12 6-1-15,-15 0-32 0,-5 0-49 16,-18 7-32-16,-6 1-119 16</inkml:trace>
  <inkml:trace contextRef="#ctx0" brushRef="#br0" timeOffset="338771.8844">21591 9152 610 0,'-9'-13'9'16,"2"-1"23"-16,7 0 19 0,0 3-33 15,7 0-12-15,12 3-6 16,3 4-3-16,3 4 1 15,2 0-1-15,0 7-3 16,-7 9 8-16,-4 4-5 16,-9 3 4-16,-5 3-3 0,-2 1 1 15,-11 2 3-15,-7-4-2 16,1-3 1-16,0-4 0 16,5-2 0-16,4-9-1 15,8-4 2-15,0-3 2 16,17-5 9-16,1-8 6 0,6-6-8 15,0-6-4-15,3-4-3 16,-3-3-1-16,-7-4 4 16,-2 1 8-16,-5 2 6 15,-8 4-1-15,-2 3-2 16,0 9-9-16,-5 6 2 16,-6 7-2-16,0 4-5 0,2 9-3 15,2 12-1-15,4 7-3 16,3 4 3-16,0 1-1 15,9 3 2-15,3-1 1 16,4 0-4-16,0-3 4 16,-1-1-11-16,0 0-28 15,0-5-34-15,-2-5-90 0,-4-5-237 16</inkml:trace>
  <inkml:trace contextRef="#ctx0" brushRef="#br0" timeOffset="339426.8257">22078 9514 449 0,'0'-13'206'0,"0"0"-172"0,7-4 36 16,1 4-54-16,5 5-7 15,1 2-5-15,1 5-4 16,-4 1 0-16,-1 3-1 16,1 8-1-16,-4 4 1 0,0 2 0 15,-3 7-1-15,-2-4 2 16,-2 0 0-16,0-1 0 15,0-4 1-15,-4-2-1 16,2-3 0-16,2-7 2 0,0-1-2 16,0-2 3-16,0 0 5 15,7-12-4-15,1-2 0 16,3-7-1-16,1-3 4 16,1-2 5-16,-1-2 1 15,1 4 1-15,-1 4 0 16,-3 4 2-16,1 5-1 0,-3 8-2 15,2 3-5-15,-1 2-6 16,4 12-1-16,-2 5-3 16,0 12 0-16,-3 1 1 15,-4 4 0-15,-3-1 3 16,0 1-1-16,0-6-10 0,-5-6-53 16,-3-10-102-16</inkml:trace>
  <inkml:trace contextRef="#ctx0" brushRef="#br0" timeOffset="340243.3099">20286 9840 489 0,'1'-5'163'16,"3"3"-151"-16,-1 2 12 15,6 2-26-15,1 10 3 0,0 8 8 16,1 5 3-16,0 4-1 16,-4 5-3-16,-5 1-2 15,-2 1-1-15,0-1-1 16,-7-4-2-16,-5-8 0 16,4-7-1-16,1-11 1 15,5-5 2-15,2-3 42 0,0-15-16 16,3-7-24-16,11-5-4 15,5-4-1-15,1 0 2 16,-1 4-3-16,-1 5-1 16,0 7 1-16,-3 9-1 15,-8 9 0-15,-1 0-1 0,-2 14-1 16,-2 4 3-16,-1 7 0 0,2 3 1 16,1 3 1-16,-3-1-2 15,6-3 0-15,2-4 2 16,4-5-3-16,5-6-18 15,2-10-46-15,5-2-67 16,2-10-338-16</inkml:trace>
  <inkml:trace contextRef="#ctx0" brushRef="#br0" timeOffset="340415.1862">20630 9939 650 0,'-10'0'37'15,"5"-4"21"-15,5-2-5 16,15 1-42-16,9-4-7 16,3 4-3-16,5 2 0 15,-1 1-2-15,-5 2-32 16,-6 0-88-16,-8 3-137 16</inkml:trace>
  <inkml:trace contextRef="#ctx0" brushRef="#br0" timeOffset="340571.4101">20684 10049 580 0,'-1'4'63'16,"1"-4"-18"-16,12 0-24 15,11-2 15-15,6-5-8 16,5 0-22-16,2-1-4 16,3 0-2-16,-3 0-1 15,1 1-38-15,-3-4-88 0,-4 1-184 16</inkml:trace>
  <inkml:trace contextRef="#ctx0" brushRef="#br0" timeOffset="340743.3113">21068 9913 203 0,'-5'-1'450'0,"0"1"-377"0,3 0 6 16,2 0-63-16,0 9-16 15,2 7 4-15,3 3-1 16,0 4 0-16,0 3-2 15,-1-2 0-15,-4 0 0 0,0-8-48 16,0-9-203-16</inkml:trace>
  <inkml:trace contextRef="#ctx0" brushRef="#br0" timeOffset="341619.6355">20318 8624 448 0,'2'-7'49'0,"-1"3"16"15,3 4-21-15,-2 11-47 0,1 12 0 16,1 9 3-16,-3 11 5 16,-1 5 7-16,0-1 1 15,0-4-9-15,-7-6 3 16,-1-12-5-16,2-9-2 0,5-11 3 16,1-5 23-16,0-5 40 15,0-15-18-15,0-5-44 16,7-10-2-16,3-4-1 15,3-6 1-15,-1 2 1 16,-1 0 2-16,2 6-4 16,-3 6 2-16,-4 12-2 0,1 6 3 15,-5 8 1-15,2 5-4 16,-2 5-8-16,1 13 1 16,2 5 4-16,0 8 2 15,4 1 1-15,3 3-1 16,-2 1 1-16,3-4-1 0,1-5-1 15,1-6 2-15,2-3 0 16,2-7-2-16,-2-8 1 16,3-3 2-16,0-1 2 15,-1-13 7-15,3-6 1 0,-2-7-2 16,-4-5-1-16,-1-2-1 16,-5-5 3-16,-4 0 1 15,-6 3-5-15,0 2-3 16,-2 7-4-16,-5 8-1 15,-3 4 1-15,0 8-23 16,3 2-116-16</inkml:trace>
  <inkml:trace contextRef="#ctx0" brushRef="#br0" timeOffset="345234.0976">23138 8503 445 0,'-1'-4'97'0,"-1"1"-83"15,2-1 42-15,0 0-14 16,0 3-13-16,0-1-6 16,0 0 7-16,0 2-1 15,2 0-8-15,-1 0-1 16,1 0-11-16,0 4-3 16,1 5 0-16,0 3 3 15,1 4 5-15,-1 4-1 0,0 7-3 16,1 3 2-16,-1 6-2 15,1 1-1-15,-2 9 0 16,-1 3 2-16,4 2-5 16,-3 4 1-16,-1 4-2 15,3 2 3-15,-4 7-1 0,0 0-1 16,0 3 0-16,-4 6-1 16,-4 0-1-16,0-1 0 15,-1-1-1-15,0-2-3 16,1-2 5-16,1 0-4 0,0-3 1 15,-1-1 0-15,0 0 0 16,1-2 1-16,-4-1 0 16,2-4-2-16,-3-2 1 15,1-3 1-15,0-3 0 16,2-4 1-16,2-4 3 0,2-1-7 16,1-6 0-16,2 1 0 15,-2-1 0-15,3-1 0 16,-1-4 0-16,-3-1 0 15,-1-3 0-15,1 0 0 16,-5-1 0-16,-2-2 0 16,0 1 0-16,-3 2 0 0,0 0 0 15,0-1 0-15,1 0 0 16,1-1 0-16,4-2 0 16,4-3 0-16,1-2 0 15,4-1 0-15,-1-1 0 0,1-2 0 16,0-2 0-16,0 0 0 15,0-3 0-15,0 3 0 16,0-4 0-16,1-2 0 16,-1 0 0-16,0-1 0 15,2-3 0 1,-2-1 0-16,2-2 0 0,-1 0 0 0,1 0 0 16,3-10 0-16,2 0 0 15,1-6 0-15,4-7 0 16,5-6-52-16,2-8-61 15,8-13-375-15</inkml:trace>
  <inkml:trace contextRef="#ctx0" brushRef="#br0" timeOffset="347454.1739">24455 8506 457 0,'-5'-14'92'16,"1"-1"-25"-16,4 3 0 0,0 0-44 16,5 3-10-16,8 4-6 15,7 3-3-15,3 2-3 16,4 0 0-16,6 12-3 15,2 10 2-15,-1 4 0 16,-3 8-1-16,-2 7 1 0,-4 6-1 16,-6 1 1-16,-4-2 1 15,-8-1-1-15,-4-4 1 16,-3-9-2-16,-1-3 2 16,-13-4-1-16,-3-8 2 15,-5-4-1-15,0-3 0 16,-2-4 3-16,2-6-3 0,3 0 3 15,3-13 4-15,5-5 15 16,3-8-1-16,6-5-8 16,2-2-6-16,8-2-4 15,8 2-4-15,8 1 0 16,-1 3 0-16,4 9-1 0,-4 2 0 16,0 10-30-16,-6 0-36 15,-5 5-41-15,-5-1-145 16</inkml:trace>
  <inkml:trace contextRef="#ctx0" brushRef="#br0" timeOffset="348047.8874">24764 8356 508 0,'-11'-10'96'15,"4"-7"-54"-15,7 7 3 0,0-1-28 16,7 2-5-16,11 0-2 15,5 4-9-15,4 2 1 16,0 3 4-16,0 0-3 16,-6 3-1-16,-1 8-2 15,-11 5 1-15,-3-1-1 16,-6 7 0-16,-6-2 0 0,-8-2 2 16,-6 1 1-16,1-1-2 15,-1-2 5-15,1-5 6 16,6-3-2-16,4 2-1 15,4-7-4-15,5-1 0 16,3-2-6-16,15 0 6 0,9 0 0 16,5-3-2-16,11-7-4 15,2 3 2-15,1 0-6 16,1 0-67-16,-6-2-86 16</inkml:trace>
  <inkml:trace contextRef="#ctx0" brushRef="#br0" timeOffset="348719.6946">25293 8576 440 0,'0'-11'217'0,"0"2"-172"15,0 2 24-15,0 2-41 16,4 5-2-16,0 0-15 0,0 7-11 16,-3 7 2-16,1 8 4 15,0 2 3-15,0 7-4 16,-2-1-4-16,0 4 1 16,0-2-1-16,0-1-19 15,1-7-29-15,3-6-39 16,1-9-58-16,2-9-308 15</inkml:trace>
  <inkml:trace contextRef="#ctx0" brushRef="#br0" timeOffset="348907.2236">25347 8537 634 0,'-5'-16'37'0,"3"1"7"16,2 1 5-16,6 3-38 15,10 2-8-15,3 0-5 16,5 4 1-16,3 1 1 16,4 4-4-16,-6 0-59 0,-4 5-34 15,-10 8-113-15</inkml:trace>
  <inkml:trace contextRef="#ctx0" brushRef="#br0" timeOffset="349063.4571">25332 8661 570 0,'0'0'62'0,"0"-5"-1"16,14-4-38-16,9-1-20 15,8-1 0-15,8 2-3 0,0 3 0 16,1 5 0-16,-4 1-1 16,-7 0-88-16,-12 7-134 15</inkml:trace>
  <inkml:trace contextRef="#ctx0" brushRef="#br0" timeOffset="349235.2239">25332 8877 511 0,'0'0'96'16,"7"-3"-51"-16,14-6-13 15,6-2-25-15,11 0 3 0,5 1-6 16,1 1-4-16,3 0 0 15,-6 2-170-15</inkml:trace>
  <inkml:trace contextRef="#ctx0" brushRef="#br0" timeOffset="349907.0357">23988 9279 496 0,'-29'0'63'0,"9"0"17"15,5 0-35-15,6 0-12 0,4 0 3 16,5-1-6-16,0-2-4 16,14-1-16-16,3 2-3 15,7 1-1-15,8-1-3 16,10 0 0-16,6 1-2 16,11-1 0-16,11-2 0 15,11-1 1-15,12 1-2 16,11-5 1-16,10-1 0 0,8 0-2 15,5-2 3-15,7-2-2 16,3 0-5-16,-1-2-3 16,-2-2 4-16,-5 2 2 15,-5-2 0-15,-9 2 2 0,-8 2 0 16,-6 0 2-16,-11-1 1 16,-7 5 0-16,-10 0 2 15,-4 0 1-15,-10 3 0 16,-8 2 0-16,-2 1-1 15,-9 4-1-15,-8-2-3 0,-5 2-1 16,-10 0 1-16,-5 0-3 16,-7 0-28-16,-5 2-123 15,0-2-283-15</inkml:trace>
  <inkml:trace contextRef="#ctx0" brushRef="#br0" timeOffset="350551.1026">25320 9493 323 0,'0'-7'293'0,"0"-4"-234"15,6 2 16-15,5 6-43 16,5 3-21-16,4 0-9 15,5 8-1-15,7 9 0 16,1 5 0-16,1 7-1 16,-2-2 1-16,-3 8-1 0,-4 1 0 15,-9-1 1-15,-9 1-3 16,-7 0 4-16,-4-2-2 16,-15-7 0-16,-8-4 0 15,-4-11 2-15,-1-5 0 16,0-7 0-16,3 0 4 0,4-14 18 15,8-9 3-15,14-7-8 16,3-2-8-16,8-3-7 16,12 4-6-16,9 4 0 15,2 5 0-15,-1 8-21 16,1 7-38-16,-8 5-43 16,-4 2-53-16,-5 0-314 15</inkml:trace>
  <inkml:trace contextRef="#ctx0" brushRef="#br0" timeOffset="351113.5716">25838 9488 702 0,'-9'-12'33'0,"1"5"41"15,5 6-40-15,1 1-19 0,2 7-15 16,0 8-2-16,0 8 1 16,0 1 2-16,3 2-2 15,4 4 1-15,-2-2 1 16,2-3-2-16,-2-2 2 16,2-7-1-16,1-5 0 0,-3-4 0 15,4-5-2-15,1-2 4 16,2-4 2-16,0-8-3 15,3-2 0-15,-2-4 0 16,1 1 0-16,-2-1-1 16,-4 6 1-16,-1 2-1 0,0 4-2 15,-6 6 3-15,1 0-5 16,-2 2 2-16,0 9 2 16,2 0-2-16,0 1 2 15,1 4 0-15,6-4 0 16,0 2 2-16,5-1-2 0,5-6 0 15,0-1 0-15,3-4-2 16,0-2 4-16,2 0-2 16,-4-10 1-16,-3-4 0 15,-2-4 1-15,-2-5-1 16,-4-2 1-16,-4-5 5 16,-1 1 8-16,-4 4 8 0,0 0-9 15,0 10-10-15,-9 4-3 16,0 8-2-16,0 3-7 15,0 10-27-15,0 8-10 16,1 3-38-16,5 1-86 0</inkml:trace>
  <inkml:trace contextRef="#ctx0" brushRef="#br0" timeOffset="351321.1334">26252 9678 705 0,'0'0'83'0,"0"0"9"0,0 0-48 16,0 7-38-16,0 2 1 16,6 5-3-16,-1 6 1 15,2 7-3-15,-3 1 0 16,-4 8-1-16,0-2-3 16,-4 0-43-16,-8-8-67 0,-4-6-209 15</inkml:trace>
  <inkml:trace contextRef="#ctx0" brushRef="#br0" timeOffset="352133.5748">23995 9675 430 0,'-3'-8'102'16,"3"-1"-16"-16,0-1 8 16,0 2-41-16,5 0 3 0,10 1-26 15,2 3-18-15,7 1-6 16,3 3-1-16,5 0-2 16,0 8-1-16,1 12-1 15,-6 6-2-15,-2 7 1 0,-8 7 0 16,-7 7 0-16,-8 1 1 15,-2 2-2-15,-12-7 1 16,-8-3 1-16,-4-10-2 16,-3-10 1-16,0-8 2 15,1-7-1-15,6-5 2 16,1-5 1-16,7-13-1 0,6-9 4 16,6-5 4-16,0-5-4 15,11-1-4-15,7 2-4 16,0 8-1-16,2 4 3 15,-1 11-5-15,-2 7 1 16,0 5-22-16,0 1-21 16,-3 0-75-16,1 5-66 0</inkml:trace>
  <inkml:trace contextRef="#ctx0" brushRef="#br0" timeOffset="352791.8561">24589 9717 678 0,'2'-16'51'0,"-2"4"33"16,4 1-52-16,-4 5 1 15,0 6-15-15,0 0-8 16,0 8-14-16,0 8 2 16,0 7 2-16,0 9 0 0,0 4-1 15,0 1 2-15,0-4-1 16,0-1 0-16,0-9 0 15,2-3 0-15,3-12-1 16,2-6 2-16,2-2-2 16,4-3 6-16,1-10-1 0,3-5-3 15,-2-1 1-15,0-3-1 16,-3 4-1-16,-3 2 1 16,-3 7 0-16,-2 2-2 15,-3 5 2-15,-1 2-4 0,0 6-5 16,0 6 7-1,0 4 0-15,0 2 1 0,0 2 0 16,0-2 0-16,7-6 1 16,4-1-3-16,2-7 3 15,3-4-1-15,0 0 2 16,2-9-1-16,0-6 2 0,0-6-2 16,-4-4 0-16,-2-4 3 15,0-1-4-15,-7-4 2 16,0-3 9-16,-5 1 4 15,0 3-10-15,0 5-3 16,-5 8-3-16,0 8 0 0,-2 9-1 16,2 3-6-16,2 10-27 15,0 10-6-15,-1 5-48 16,2 2-132-16</inkml:trace>
  <inkml:trace contextRef="#ctx0" brushRef="#br0" timeOffset="353142.673">24927 10110 550 0,'-11'11'73'16,"3"-3"-47"-16,-4 5 32 15,2 5-21-15,1 0 8 16,-1 3-25-16,4 6-3 15,0-2-1-15,6 2-12 0,0-2 0 16,0 0-1-16,2-4-3 16,8-3-1-16,4-4 1 15,1-7 0-15,2-3 1 16,5-4 1-16,0 0 1 16,0-9 2-16,0-9-1 15,-3-1 6-15,1-7 2 0,-5-4 0 16,-4-4 0-16,-8 2-4 15,-3-2-2-15,0 5 4 16,-14 6-6-16,-6 8-5 16,-5 9-1-16,-6 4-22 15,-1 2-43-15,1 0-109 0</inkml:trace>
  <inkml:trace contextRef="#ctx0" brushRef="#br0" timeOffset="353767.6495">26998 8877 695 0,'-13'0'79'0,"-1"0"-12"16,14-3-31-16,7-2-15 15,15-1-19-15,8 1-3 16,10-1 2-16,2 3-1 15,2-1 1-15,-3 4-2 16,-9 0-39-16,-10 2-42 16,-15 11-59-16,-7 1-89 0</inkml:trace>
  <inkml:trace contextRef="#ctx0" brushRef="#br0" timeOffset="353908.245">27012 9042 571 0,'-9'8'87'0,"9"-4"-44"16,9-4-6-16,20 0 15 15,10-2 8-15,8-5-45 16,7-2-13-16,-2 2-2 16,0-4-55-16,-9-1-198 15</inkml:trace>
  <inkml:trace contextRef="#ctx0" brushRef="#br0" timeOffset="363979.1781">28682 8488 511 0,'0'-3'32'16,"0"-3"48"-16,0 1-18 0,0-2-21 15,0-1-4-15,-6 3-10 16,-6 2-12-16,-10 3-6 16,-8 0-5-16,-8 0-4 15,-9 2 0-15,-2 6-2 0,-4 3 4 16,3 2 3-16,5-2 1 15,9 3-2-15,9-3-1 16,9 1-1-16,11-1-2 16,7 3-4-16,20-1 2 15,12 1 4-15,8-2 0 16,9 1-1-16,-2 1 0 0,1-1 0 16,-11-1-1-16,-10 2 0 15,-13 0 0-15,-14 6-3 16,-7 2 2-16,-16-4 2 15,-11 1 1-15,-7 0 0 16,-1-2 20-16,1-3 2 0,5-3-5 16,7-3-4-16,11 2-8 15,14-5-4-15,4 0-7 16,24-1-4-16,12-1 8 16,9-1 4-16,8 0 0 15,8 0-3-15,5-2-2 0,-2 0-5 16,3 0-18-16,-3 0-18 15,-3 0-53-15,-7-11-232 16</inkml:trace>
  <inkml:trace contextRef="#ctx0" brushRef="#br0" timeOffset="364603.7001">29133 8529 676 0,'-7'-14'3'0,"7"0"15"0,2 1 14 16,13 6-25-16,9 2-4 16,5 5-4-16,1 0-2 15,2 11 2-15,-5 8-1 16,-5 4 1-16,-8 6 1 15,-10 3-2-15,-4-2 1 16,-9 4 0-16,-13-7 1 0,-3 0 1 16,-4-8 0-16,5-3 0 15,4-6 1-15,7-9 0 16,12-1 16-16,1-4 14 16,19-11-18-16,4-9-12 0,10-4 0 15,-1-4-2-15,2-8 2 16,-5 0 4-16,-7-4 12 15,-5 5 1-15,-7 4-6 16,-5 6 4-16,-5 6 0 16,0 9-6-16,0 6-5 15,-5 8-5-15,3 2-1 16,2 14-2-16,0 6 1 0,0 5 0 16,3 4-1-16,8 3 4 15,1 8-2-15,-1-2 0 16,0 4-15-16,-4-4-44 15,-3 0-80-15,-2-4-162 0</inkml:trace>
  <inkml:trace contextRef="#ctx0" brushRef="#br0" timeOffset="365010.1023">29584 8895 382 0,'-2'0'340'0,"-1"0"-293"16,3 0 16-16,0 0-51 16,10 7-7-16,-1 6-1 15,3 6-1-15,1 3 0 0,-4 3 0 16,-4 1-1-16,-3-1 0 16,-2-1-1-16,0-6 0 15,-4-3 0-15,-3-7 0 16,-1-3 0-16,1-5 3 15,0 0-2-15,6-9 2 0,1-7 0 16,0-4 6-16,13-5 2 16,6-1-5-16,8-1-5 15,0 2 0-15,2 5-2 16,-2 4-1-16,-5 5 1 0,-5 10-2 16,-5 1 6-16,-2 7 1 15,-3 9-5-15,-4 7 2 16,1 6-3-16,-2 5 1 15,-1 1 2-15,2 4-2 16,-1-4-1-16,1-2-14 16,-1-4-41-16,0-8-122 0</inkml:trace>
  <inkml:trace contextRef="#ctx0" brushRef="#br0" timeOffset="365904.4404">28066 9272 589 0,'0'0'66'0,"0"-1"2"0,0 1-23 16,0 1-24-16,-2 11-16 16,0 5-2-16,-3 8 4 15,0 5 1-15,0 0 2 16,-2 0 0-16,2-2-2 16,-2-4-2-16,2-6-3 0,3-8 0 15,1-6 3-15,1-4 5 16,1-7 15-16,11-10-6 15,5-4-17-15,0-6 0 16,5-5-2-16,0 5 1 16,-1 1 0-16,-3 4-2 15,-3 7 0-15,-3 3 0 16,-3 11-2-16,-2 1-1 0,1 7 1 16,-1 11 0-16,0 7 2 15,2 7-1-15,-3 3 2 16,1 1-2-16,-4 1 1 15,4-2 1-15,-2-7 0 16,2-5 0-16,-2-5-1 0,4-5 0 16,-1-6-25-16,5-7-42 15,1 0-94-15,1-11-351 16</inkml:trace>
  <inkml:trace contextRef="#ctx0" brushRef="#br0" timeOffset="366107.5091">28391 9356 614 0,'-7'-6'56'0,"6"-1"9"15,1 0-8-15,12 2-48 16,6-1-3-16,1 0-5 16,8 3 0-16,0 3-2 15,-3 0 2-15,-5 0-3 16,-2 5-87-16,-5 3-61 15,-4 2-167-15</inkml:trace>
  <inkml:trace contextRef="#ctx0" brushRef="#br0" timeOffset="366250.6459">28445 9466 311 0,'-8'5'312'0,"5"-4"-254"16,3-1-6-16,13 0-34 15,10 0 40-15,5 0-35 16,6-3-19-16,10 0-4 15,-3-2-1-15,1 1-86 0,-4-3-133 16</inkml:trace>
  <inkml:trace contextRef="#ctx0" brushRef="#br0" timeOffset="366453.7878">28888 9325 617 0,'7'-18'77'0,"0"5"35"15,5 5-59-15,-4 3-20 16,1 5-15-16,1 0-9 16,-3 12-7-16,-2 9-3 15,0 4 2-15,-1 8-1 16,-3 2 1-16,-1 1 1 0,0-1-2 16,-3 0-11-16,0-9-47 15,-3-10-107-15,6-9-482 16</inkml:trace>
  <inkml:trace contextRef="#ctx0" brushRef="#br0" timeOffset="367597.2545">28332 7986 613 0,'3'-3'11'31,"-3"3"23"-31,0 3-21 16,0 14-14-16,-7 8 8 0,-1 4 6 15,-4 3-3-15,0 1-4 16,1-1-3-16,0-1-1 15,3-8 0-15,1-7-1 16,2-4 5-16,3-6 5 16,2-6 7-16,0-2 10 15,8-12 8-15,3-5-29 0,3-8-5 16,2-7-2-16,3-5 1 16,-2-6 1-16,-2-3-2 15,1 4 0-15,-6 2 0 16,1 10 0-16,-5 7 2 15,-5 11 0-15,1 9 8 0,0 5 1 16,0 1-14-16,3 16-4 16,5 6 7-16,-2 5 0 15,4 8 0-15,3 3 0 16,3 0-1-16,0 0 2 16,4-6-2-16,0-4 2 0,2-3-2 15,0-8 3-15,-1-6-3 16,1-7 2-16,-2-5 1 15,-1-3-1-15,0-13 4 16,-3-9-2-16,-3-9 0 16,-1-10 5-16,-6-7 4 0,-2-9 4 15,-4-1-7-15,-2 1-1 16,0 6 3-16,-3 10-4 16,-5 10-3-16,3 9 0 15,-1 9-3-15,6 9-1 16,0 7-2-16,7 0-43 0,8 1-94 15,8 5-220-15</inkml:trace>
  <inkml:trace contextRef="#ctx0" brushRef="#br0" timeOffset="369180.1862">17279 11422 480 0,'-18'0'53'16,"4"-7"24"-16,2 1 7 16,4-4-19-16,4 0-26 15,4 2-15-15,2 2-12 16,11-2-9-16,6 8-4 15,9 0 2-15,6 8-1 0,0 14 0 16,4 11 0-16,0 6 1 16,-6 11 0-16,-5 5-1 15,-5 0 1-15,-8 3-1 16,-7-7 1-16,-7-6 0 0,0-7-1 16,-16-8 2-16,-4-9 1 15,-6-7-1-15,-1-9 1 16,0-5 0-16,5 0 2 15,3-15 4-15,7-8-2 16,10-9-3-16,2-3-2 16,11-2-3-16,9 2 0 0,3 4 0 15,7 4-1-15,-1 8 1 16,0 4-10-16,-2 5-44 0,0 2-37 16,-4 3-62-16,-5 0-278 15</inkml:trace>
  <inkml:trace contextRef="#ctx0" brushRef="#br0" timeOffset="369633.3141">17545 11289 645 0,'4'-21'5'0,"3"-1"12"15,2 4-7-15,5 6 6 16,2 1-3-16,2 7-9 15,3 4-2-15,-2 0-2 0,-1 13-1 16,-8 6 1-16,-6 5 1 16,-4 2 5-16,-7 5 10 15,-10-1-1-15,-3-1-1 16,-2-1 3-16,2-7-5 16,6-1 3-16,3-5-4 15,8-3-2-15,3-3-3 0,7-4-4 16,14-1-1-16,9-4 3 15,9 0-3-15,3 0-1 16,4 0-2-16,0-4-70 16,-3 2-86-16,-1 2-259 0</inkml:trace>
  <inkml:trace contextRef="#ctx0" brushRef="#br0" timeOffset="369867.6297">18043 11565 594 0,'0'0'76'16,"0"-1"-32"-16,0-3 25 15,0 4-30-15,0 0-10 16,0 9-29-16,3 4 1 16,2 4 3-16,2 5 2 0,0 3 0 15,-4-2-3-15,2 2-2 16,-1-5 2-16,-1-2-22 15,1-8-42-15,1-10-67 16,-2 0-136-16</inkml:trace>
  <inkml:trace contextRef="#ctx0" brushRef="#br0" timeOffset="370055.142">18053 11480 634 0,'-10'-21'47'0,"6"3"20"0,4-1-19 15,7 6-29-15,15-4-6 16,7 3-7-16,5 3 0 16,5 4-6-16,-5 4 1 15,-2 3-2-15,-6 0-1 16,-8 12-68-16,-11 2-30 16,-7 6-32-16,-11-2-153 0</inkml:trace>
  <inkml:trace contextRef="#ctx0" brushRef="#br0" timeOffset="370211.3561">18091 11574 455 0,'0'2'54'16,"1"-2"-4"-16,13 0 59 15,3-2-15-15,8-5-44 16,4-1-39-16,0 0-8 16,1 3-2-16,-4 3 0 15,-3 2-1-15,-7 0-18 0,-11 10-61 16,-5 5-41-16,-2 1-121 15</inkml:trace>
  <inkml:trace contextRef="#ctx0" brushRef="#br0" timeOffset="370367.587">18046 11797 517 0,'0'0'68'0,"0"0"11"15,12-3-40-15,14-6-1 16,6-2-3-16,10-3-25 15,2 1-4-15,7 2-4 16,-5-4-4-16,-2-2-246 0</inkml:trace>
  <inkml:trace contextRef="#ctx0" brushRef="#br0" timeOffset="371070.6623">17100 12016 531 0,'-14'0'53'0,"4"0"36"15,8 0-36-15,4 0 6 16,22 0-40-16,11-2-9 16,18-8 12-16,13 3-5 15,19-2-5-15,15-1-3 0,6-2-1 16,9 2-3-16,0 1-4 15,2 2 0-15,-7 2 1 16,-12-1-2-16,-8 3 0 16,-11-1 0-16,-15-2 1 15,-10 4-1-15,-13-4 1 0,-12 1 0 16,-4 1-1-16,-8-2 1 16,-5 1 0-16,-3 2-10 15,-1 0-42-15,-3-3-151 16</inkml:trace>
  <inkml:trace contextRef="#ctx0" brushRef="#br0" timeOffset="371773.7429">17395 12339 455 0,'-7'-9'236'0,"7"-1"-207"16,0-3 14-16,10 4-35 15,14 2-4-15,8 6 5 0,2 1-1 16,2 1-5-16,1 17-2 15,-3 5 0-15,-5 7 3 16,-7 6 0-16,-4 5-2 16,-9 4 1-16,-9-2-2 15,0-3 1-15,-7-2-1 16,-12-8 0-16,-1-6 0 16,-2-10 1-16,0-5-1 0,0-7 5 15,3-2 3-15,4-9 4 16,6-13-2-16,9-4-7 15,0-7-3-15,13-2-1 16,8-1-2-16,6 6 1 16,6 3-1-16,1 9-27 0,0 5-53 15,-2 5-55-15,-3 0-103 16</inkml:trace>
  <inkml:trace contextRef="#ctx0" brushRef="#br0" timeOffset="372335.4643">17976 12344 690 0,'-5'-8'36'0,"-6"4"25"16,2 4-28-16,0 5-16 15,0 12-13-15,4 4-3 16,1 8 1-16,4 1-1 16,0 0-1-16,0 0 2 0,5-5-1 15,2-3-2-15,3-6 3 16,-1-6-2-16,-1-4 0 16,2-6 2-16,-1 0 1 15,1-6-1-15,0-6 1 0,0-4-4 16,1-2 3-16,-3-1-2 15,0 4 1-15,-4 1 0 16,-1 5-1-16,-1 6 0 16,-2 3 1-16,0 0-5 15,0 10 0-15,0 4 4 0,2 5-2 16,5-2 3 0,4-1 0-16,1 1-2 0,5-7 1 15,0-3-2-15,0-5 2 16,0-2 3-16,0-2-2 15,-3-8-1-15,-1-7 2 16,-6 0-1-16,-2-3 2 16,-3-2 0-16,-2 3 2 0,0 0 9 15,-7 1-5-15,-2 5-7 16,-2 6-3-16,2 3 1 16,2 4-5-16,2 2-18 15,0 10-20-15,4 8-67 0,1-4-53 16,0 2-209-16</inkml:trace>
  <inkml:trace contextRef="#ctx0" brushRef="#br0" timeOffset="372491.6947">18208 12587 427 0,'5'11'58'0,"1"-2"6"16,-3 3 11-16,3 4-13 16,-1 4 0-16,-2 5-26 15,1 4-5-15,-1 6-16 16,2-2-12-16,-3-2-2 15,1-2-1-15,2-11-81 16,-1-9-75-16,4-9-284 0</inkml:trace>
  <inkml:trace contextRef="#ctx0" brushRef="#br0" timeOffset="372851.07">18392 12147 613 0,'2'-20'43'15,"11"4"31"-15,0 2-18 0,5 3-12 16,1 4-24-16,-1 3-8 16,0 4-2-16,-3 0-5 15,-5 13-1-15,-5 7-7 16,-2 1 4-16,-3 5 0 15,-3 3-3-15,-4 2 4 16,-3-6-1-16,1-3-1 0,1-7 1 16,5-5 0-16,1-6 0 15,2-2-1-15,0-2 1 16,7 0 2-16,6 0 0 16,3-3-5-16,6 0 4 0,3 0-2 15,2 1-4-15,5 0-27 16,-1-1-41-16,-1-4-96 15,-1-4-296-15</inkml:trace>
  <inkml:trace contextRef="#ctx0" brushRef="#br0" timeOffset="373398.2303">19081 11808 655 0,'-10'0'43'0,"10"0"21"15,2-5-21-15,23-2-33 16,6-1-11-16,6 3 2 0,4 0-2 16,3 3 1-16,-7 2-19 15,-4 0-80-15,-15 0-76 16</inkml:trace>
  <inkml:trace contextRef="#ctx0" brushRef="#br0" timeOffset="373554.4201">19179 11947 404 0,'-6'13'217'16,"6"-7"-164"-16,3-4-11 16,20 0 14-16,7-2 5 15,7 0-41-15,6-4-9 0,-1-2-7 16,4-1-2-16,-7-2-2 16,-3 1-56-16,-8-4-201 15</inkml:trace>
  <inkml:trace contextRef="#ctx0" brushRef="#br0" timeOffset="380924.8195">20688 11491 185 0,'5'0'164'16,"2"0"-124"-16,-2 0 36 15,3-4-20-15,-1-3 6 16,0 1-15-16,-3 1-1 16,1 0-9-16,-2 0 2 0,-1-1-13 15,-2 0-2-15,0 1-8 16,-9 2-7-16,-8 1-6 15,-12 2-5-15,-5 0 0 16,-8 0 3-16,-4 4-2 16,-3 2 1-16,-2 4 0 15,9-3 0-15,6 1 0 0,7 0 1 16,9-1 1-16,8-2 2 16,10 0-4-16,2 1 0 15,16 0 1-15,9-1-2 16,6 2 4-16,4 0-2 15,7 4-1-15,-4-1 0 0,-4 5 1 16,-11-1-1-16,-5 5-1 16,-8 3 1-16,-10 1-2 15,-10 0 2-15,-9 1 0 16,-7-3 0-16,-4 1 2 0,1-7-1 16,-1 3-1-16,6-7 1 15,10-2-1-15,3-4 0 16,11-3 0-16,11-2-1 15,16 0 2-15,11-4 1 16,8-2-2-16,6-2 1 16,6 1-2-16,-1 0-29 15,-1 0-37-15,-6-2-40 0,-6-2-152 16</inkml:trace>
  <inkml:trace contextRef="#ctx0" brushRef="#br0" timeOffset="381428.1538">21077 11497 583 0,'-12'-5'91'15,"5"-2"-86"-15,7 0 55 16,5 1-27-16,11 3-21 0,11 3-11 16,3 0 0-16,4 0-3 31,1 3 2-31,-9 12-1 16,-4 1 0-16,-9 2 0 0,-9 3 0 15,-4 2-1-15,-2-1 3 16,-13-3 1-16,3 1 1 15,-1-4 6-15,4-4-3 16,2-2-2-16,2-5 0 16,5-5-1-16,0 0 1 0,7-4 8 15,7-8 1-15,2-6-5 16,0-7 1-16,4-3 0 16,-3-3 0-16,-5-5-3 15,0 1-1-15,-4-1 1 16,-4 6 0-16,-3 5 1 15,-1 7 4-15,0 9-6 0,0 7-5 16,0 2-2-16,0 7-6 16,0 11 8-16,4 4 0 15,3 4-1-15,5 1-1 16,1 5-24-16,1 0-29 16,-3 1-100-16,0-3-196 0</inkml:trace>
  <inkml:trace contextRef="#ctx0" brushRef="#br0" timeOffset="381819.0058">21538 11794 224 0,'8'2'382'0,"-2"-2"-345"16,0 3 16-16,3 2-30 15,-1 6 14-15,-1 0-21 16,-2 1-6-16,-1 6 3 15,-1-2-1-15,-1 0-2 0,-2-1-2 16,0-3-2-16,0-3 0 16,0-1-4-16,0-5 1 15,0-3 1-15,3 0-1 16,7-6 10-16,2-8-7 0,-1-4-6 16,4-5 2-16,0-5 0 15,2-1-1-15,-5 4 6 16,1 0 4-16,-4 7-7 15,-2 10 1-15,-4 3-1 16,2 5-1-16,-5 5-5 0,3 8-1 16,-1 7 2-16,1 2 1 15,1-1 1-15,-1 0 0 16,3-1-2-16,-1-2 2 16,6-6-32-16,-2-7-61 15,3-5-168-15</inkml:trace>
  <inkml:trace contextRef="#ctx0" brushRef="#br0" timeOffset="382443.9759">21508 10954 574 0,'-5'-11'55'0,"3"0"-21"16,2 0 9-16,3 4-29 16,9 1 8-16,0 5-10 15,2 1-6-15,-1 0-2 16,-1 7 2-16,-4 8-4 16,-3 0 1-16,-3 3-2 0,-2 4 2 15,0-1 0-15,-3 0-1 16,-7-3 7-16,1 2 6 15,2-8-6-15,2-1-1 16,3-4 0-16,2-5-2 16,19-2 3-16,10 0 12 15,13-5 1-15,11-8-13 0,8 1-2 16,4-1-8-16,-4-1 3 16,-3 3-2-16,-9-1-25 15,-15-5-138-15</inkml:trace>
  <inkml:trace contextRef="#ctx0" brushRef="#br0" timeOffset="384196.133">21348 11597 158 0,'2'-3'61'16,"-2"1"-24"-16,0 1 24 15,0-1-12-15,0 2-4 16,0 0-40-16,-4 0 1 16,1 0 2-16,1 0 6 0,-1 0 13 15,3-2-2-15,-2 0 1 16,2 2 1-16,0-3 0 16,0 3-7-16,-2-3-8 15,2 3-4-15,0-1 0 0,0 1 1 16,0 0 3-16,0 0-4 15,-1 0-1-15,-1 0-2 16,2 0 0-16,-2 0-2 16,2 0-1-16,-3 0 1 15,3 0 0-15,0 0-2 0,0 0 0 16,0 0 1-16,0 0-1 16,0 1 3-16,0 2-1 15,3 0 0-15,1 1 1 16,1 1-2-16,0 0 2 15,2-1-1-15,-2 2-2 16,3-1 1-16,-1 2 1 0,2-4-1 16,-2 1 2-16,1 0-2 15,-3-1-1-15,0 1 1 16,2-1-1-16,0 1-1 16,-1-3 2-16,1 3-2 15,-2-4 1-15,2 0 1 0,-3 0-1 16,2 0 1-16,-1 0 1 15,0 0-2-15,-1 0 3 16,-1 0 2-16,3 0-2 16,-3-2 2-16,3 0-6 15,1-1 1-15,0 1 1 0,-2 1-3 16,2-1 0-16,-2 0 2 16,0 0-1-16,-3 2 0 15,-2 0 2-15,0 0 0 16,0 0 4-16,0-2 6 15,0 2-3-15,0 0-3 16,0-1-3-16,0 1 0 0,0 0 1 16,0 0-1-16,0 0 1 15,0 0 1-15,0 0-4 16,0 0 1-16,0 0-2 16,0 0 0-16,0 0 2 0,0 0-2 15,0 0-2-15,0 0 4 16,0 0-2-16,0 0 0 15,0 0 3-15,0 0 2 16,0 0 1-16,0 0-1 16,0 0-3-16,0 0-1 15,0 0-1-15,0 0 1 0,0 0-1 16,0 0-2 0,0 0 1-16,0 0-19 0,-2 0-88 15,-3-8-225-15</inkml:trace>
  <inkml:trace contextRef="#ctx0" brushRef="#br0" timeOffset="386625.9614">20020 12111 132 0,'0'-11'299'16,"0"-3"-272"-16,0 3 30 15,0 1-1-15,0 3-5 16,0-3-7-16,0 6-12 16,0 1-12-16,5 3-10 15,0 0-3-15,3 0 0 0,-1 13-2 16,-4 6-3-16,3 6 1 15,-6 2-1-15,0 2-1 16,0 1 1-16,0 1 0 16,-6-6-2-16,3-3 1 15,-2-5-1-15,5-6-1 0,0-4 2 16,0-6 0-16,0-1 2 16,3-7 21-16,6-7 10 15,1-8-25-15,2-4-6 16,0-3 0-16,-1-3 7 15,1 2 1-15,-1 3-9 0,0 1 0 16,0 7 1-16,-1 9-4 16,2 4 0-16,0 6 0 15,1 4-3-15,-4 14 2 16,1 4 1-16,1 6 0 16,0 2 1-16,-2 0-1 15,-1 4 2-15,2-6 0 0,-3 0-2 16,2-6 0-16,0-4-40 15,2-5-45-15,1-6-50 16,1-7-98-16</inkml:trace>
  <inkml:trace contextRef="#ctx0" brushRef="#br0" timeOffset="386829.0959">20445 12179 310 0,'-8'-2'324'16,"-2"-3"-288"-16,6-1 40 16,4 4-26-16,7-5-12 15,12 2-34-15,4-3-5 16,6 5 2-16,2 0 0 16,-2 1-3-16,-5 2-62 0,-2 0-38 15,-9 4-47-15,-10 3-207 16</inkml:trace>
  <inkml:trace contextRef="#ctx0" brushRef="#br0" timeOffset="386985.3242">20476 12241 418 0,'-12'6'132'15,"7"-5"-66"-15,5-1-1 16,5 0-48-16,16 0-4 16,4 0 2-16,7-1-1 15,2-5-10-15,4 3-2 16,0-3-2-16,-4 1-72 0,-3 0-150 15</inkml:trace>
  <inkml:trace contextRef="#ctx0" brushRef="#br0" timeOffset="387169.3503">20851 12138 464 0,'0'-9'192'0,"0"0"-144"15,0 0 37-15,0 6-44 16,5 0-15-16,-1 3-19 15,4 3-8-15,-3 7 0 16,-3 8 0-16,-1 1 1 0,1 6 1 16,-2 0 0-16,0 0-1 31,0-7-50-31,2-7-160 0</inkml:trace>
  <inkml:trace contextRef="#ctx0" brushRef="#br0" timeOffset="388558.7785">20135 10993 674 0,'-4'-2'7'16,"4"2"36"-16,0 0-25 16,0 16-24-16,0 3 12 0,4 8 1 31,-4 6 3-31,0 4-1 0,0-2-2 0,0-2-2 16,-7-5-3-16,-1-4 0 15,4-12 0-15,1-9-1 16,3-3 12-16,0-9 27 15,0-10-30-15,5-8-8 16,5-5 2-16,2-8 6 16,0-4 4-16,5-4-3 0,-3 0-9 15,1 1 2-15,-3 8-4 16,-1 7 0-16,-4 9 2 16,-2 10-2-16,-5 10 2 0,0 3 0 15,0 2-6-15,0 11 1 16,4 4 3-16,3 4 0 15,2 6 0-15,2 2-1 16,3-3 2-16,4 3 1 16,0-4-1-16,3-2-1 15,1-3 0-15,-2-5 0 0,-2-2 1 16,0-6 1-16,-4-5-1 16,3-2 6-16,-4 0 7 15,4-9-3-15,-1-9-1 16,-1-1-6-16,-3-8 4 0,3-4 1 15,-5-4 0 1,-3-4 0-16,0-6 0 0,-2 4-5 16,-2 1-1-16,-3 3-1 15,0 5-1-15,0 9 0 16,0 5-1-16,2 4-2 16,-1 0-42-16,8-4-110 0</inkml:trace>
  <inkml:trace contextRef="#ctx0" brushRef="#br0" timeOffset="394128.5192">5502 14558 520 0,'0'-5'26'0,"0"-6"24"0,0 5 17 15,0-4-19-15,0 2 4 16,0 0-16-16,0 3-8 16,0 1-8-16,2 4-4 15,-2 0-1-15,3 0-9 0,-1 7-4 16,0 10 4-16,1 8 4 16,-1 8 1-16,-1 10-2 15,3 9 2-15,-2 6-4 16,-1 0-6-16,1 0 0 15,-2 0 1-15,0-9-3 16,3-6 2-16,-1-3-29 0,3-12-22 16,-2-9-53-16,4-7-103 15</inkml:trace>
  <inkml:trace contextRef="#ctx0" brushRef="#br0" timeOffset="394472.2859">5825 14544 569 0,'0'-2'36'0,"0"0"56"15,0 2-21-15,0 0-31 16,0 0-17-16,0 6-12 0,0 6-7 16,0 10 4-16,0 3 10 15,1 7-3-15,3 6-1 16,-1 2-3-16,2 5-4 16,0-1-2-16,-2-1-4 15,3-3 0-15,-3-5-1 0,1-5 1 16,1-6-21-16,-1-8-22 15,-2-6-48-15,0-8-130 16</inkml:trace>
  <inkml:trace contextRef="#ctx0" brushRef="#br0" timeOffset="394753.4647">5568 14826 584 0,'0'0'107'16,"0"0"-77"-16,0 0-5 0,0 1-11 15,7 1 5-15,7 2-2 16,10-4-1-16,4 0-9 15,10 0-5-15,4 0-1 16,4-4 2-16,1-1-64 16,-4-3-177-16</inkml:trace>
  <inkml:trace contextRef="#ctx0" brushRef="#br0" timeOffset="395191.0068">6290 14695 528 0,'-9'0'94'0,"0"0"-12"0,1 0 0 16,5 0-41-16,3-5-16 16,3-2-19-16,12-4 0 15,2 3-2-15,9-1-3 16,1-2 0-16,5 4-2 0,-5 3 1 16,0 4-31-16,-7 0-63 15,-9 7-43-15,-6 7-250 16</inkml:trace>
  <inkml:trace contextRef="#ctx0" brushRef="#br0" timeOffset="395362.8798">6342 14874 637 0,'-4'3'87'0,"3"-3"-25"16,1 0-18-16,7 0-25 15,11-8 5-15,1-1-13 0,5-4-1 16,1 3-8-16,2-1-2 15,-3 1-9-15,0 1-89 16,-4-8-211-16</inkml:trace>
  <inkml:trace contextRef="#ctx0" brushRef="#br0" timeOffset="397018.8781">7748 13755 456 0,'2'-10'2'0,"-2"-2"3"0,0-1 35 15,0-1 7-15,-2-1-5 16,-7-1-3-16,-2 0-10 15,-5 4-5-15,0-2 2 16,-4 3 6-16,-4 2-9 16,2 5-9-16,-4 3 1 15,4 1-7-15,3 0-6 0,-3 5-2 16,4 7 1-16,2-1-2 16,0 5 1-16,4 2 2 15,0 2 3-15,4 3 2 16,2 4-3-16,5 3-1 15,1 5-1-15,0 3-2 0,0 5 3 16,0 5 0-16,1 2 2 16,5 0 1-16,-1 5 4 15,3-3-3-15,-3 5-2 16,0 0 0-16,0 6-2 16,1 1 1-16,-1 2-1 0,-1 4-1 15,1-1 2-15,1 2 0 16,-3-3-2-16,1-2 4 15,-3 2 1-15,1-4 2 16,-2 4 0-16,0-4-4 0,0 6 0 16,-3 1 0-16,-4 2-5 15,-4 0 4-15,0-1-3 16,0-3 0-16,-2-4 1 16,5-5 0-16,-1-3 2 15,0-5-3-15,1-4 0 16,0-2 1-16,1-1 0 15,0-2-4-15,-3-6 4 0,5 1 1 16,-4-7-2-16,6 0 1 16,-3-6-4-16,2-3 3 15,2 2-1-15,-1-6 1 16,-1 2-2-16,1-3 1 0,-2 3 1 16,-1-2 0-16,1 0 0 15,-3-3-3-15,5 1 5 16,-1-4-3-16,2-4-3 15,2 0 4-15,0-2-5 16,7 0-1-16,5-4 2 0,2 0 2 16,6-2 2-16,2 0 2 15,7 0-3-15,4-7 0 16,3 1 1-16,7 0-1 16,1 0 1-16,7 0 0 15,1 5-1-15,4 1 1 0,4 0-1 16,-2 0 0-16,5 7 0 15,1 0 1-15,-2 1-1 16,3 2-1-16,-4-4 1 16,0 0 0-16,-6-2-45 15,-6-4-85-15,-10-2-350 16</inkml:trace>
  <inkml:trace contextRef="#ctx0" brushRef="#br0" timeOffset="399575.6421">8775 13698 675 0,'-3'-10'2'16,"1"2"3"-16,0 1 15 15,2 6 10-15,0 1 1 16,0 1-13-16,2 14-17 0,3 6 3 15,-1 10 9-15,1 6-6 16,-3 4 2-16,-2 2-4 16,0-2 0-16,0-2-3 15,-6-7 3-15,-2-3 7 16,1-10-1-16,0-6-3 0,2-8-5 16,3-5 0-16,2-5 6 15,0-15-2-15,0-3-4 0,2-9-2 16,5-4 1-16,3-3-1 15,-1-4-1-15,1 0 2 16,3-2-3-16,-2 5 1 16,2 4-1-16,1 6 1 15,-4 5 0-15,0 7 1 16,-3 5-1-16,-2 10-1 0,2 3 1 16,-2 2-6-16,3 14 4 15,1 7 2-15,1 4-1 16,5 5 2-16,-1 2 0 15,4 2-1-15,-2-3 1 16,4 1 0-16,0-2-1 0,-1-5 0 16,1-2 0-16,-1-7 1 15,0-2-1-15,1-11 0 16,-3-1 3-16,2-4 1 16,-1-5 0-16,3-15 4 15,-3-4-3-15,0-6-2 16,-2-5 6-16,-2-8 3 15,-4-4 0-15,-3-4 0 0,-4-1-4 16,-3 2-1-16,0 6 0 16,0 4 1-16,-1 12-4 15,-3 7 0-15,1 10-6 0,-1 4 4 16,4 4-2-16,0 3-5 16,0 3-38-16,5 5-19 15,4 1-51-15,6-4-239 16</inkml:trace>
  <inkml:trace contextRef="#ctx0" brushRef="#br0" timeOffset="402125.5005">11459 13440 403 0,'0'0'42'0,"2"-6"18"16,-2-1-2-16,0-1-8 15,0 0-7-15,0-1-3 16,0-1-4-16,-5 1-1 0,-2 0-13 15,-6 3-4-15,-4-6-4 16,-4 6-6-16,-4 0-6 16,-7 4-2-16,-4 2-1 15,-3 0 3-15,0 10-2 16,-3 3 0-16,2 1 0 0,6 3-1 16,2-1-1-16,5 2 3 15,7 2-1-15,10-1 0 16,4-4 1-16,6 3-1 15,9-4 1-15,13-1-1 16,7-2 1-16,6 0 2 16,5-4-1-16,2-3-1 0,2 4 1 15,-6-1-3-15,-8 4 2 16,-8 3 1-16,-10 4-1 16,-10 0 1-16,-2 3-3 15,-16 4 2-15,-7 2 1 16,-10 0 0-16,-2 0-1 0,-1-2 0 15,-3-2-1-15,5 2 1 16,9-8 2-16,4 0-4 16,10-5 4-16,6-3-2 15,5-2-1-15,18-5 0 16,11-2 4-16,10 0 5 0,10-9-1 16,7-2-5-16,10-5-3 15,-3 0 3-15,0 2-1 16,-7 0-1-16,-3 1-2 15,-11 4-8-15,-12 2-45 16,-13 4-78-16,-8-1-258 0</inkml:trace>
  <inkml:trace contextRef="#ctx0" brushRef="#br0" timeOffset="403145.1584">12192 13461 544 0,'-3'-3'40'0,"1"-8"12"16,2 4-14-16,5 0-23 16,6 0-7-16,7 0 0 15,4 3 3-15,-3 4-7 16,3 0 0-16,-2 3-4 0,-3 6-1 15,-3 5 2-15,-6 4-2 16,-8 2 2-16,0 3 1 16,-5 1-2-16,-8 0 3 15,1-4 3-15,-1-2 9 16,4-2-5-16,4-7-2 0,5-6-5 16,1-3 1-16,13-8 6 15,8-12 7-15,2-3-8 16,6-8-6-16,-1-1 1 15,-4-1 0-15,-6-3 0 16,-4 3 5-16,-6 1 0 16,-7 3 1-16,-2 4 3 15,-4 5 0-15,-4 6 2 0,-4 10-6 16,2 4-4-16,6 2-4 16,1 14-1-16,3 4-2 15,0 6 2-15,7 3 0 0,5 4 0 16,1 3 1-16,-1 0 0 15,3 1-2-15,-1 2-2 16,1-6-20-16,1 2-13 16,2-6-36-16,-1-6-74 15,5-5-140 1</inkml:trace>
  <inkml:trace contextRef="#ctx0" brushRef="#br0" timeOffset="403613.89">12803 13702 559 0,'0'0'68'15,"5"0"-4"-15,2-4-19 16,2 1 8-16,1 1-24 15,-2 2-10-15,-1 0-5 16,3 4-7-16,-3 7-2 16,-4 1-1-16,3 6-1 0,-5 2-1 15,1-3 1-15,-2-1-2 16,0 0 0-16,0-5 1 16,0-2-2-16,0-6 1 15,0-3 0-15,0 0 2 16,0-10 7-16,3-5-6 15,4-4 0-15,3-4 5 0,2-7 4 16,5 0-7-16,-1 2-2 16,-2 5-3-16,0 4-2 15,-1 8 2-15,-4 5 0 16,0 6-1-16,0 2-3 16,2 13 1-16,1 6 3 0,1 2-2 15,-1 6 1-15,3-2 2 16,-4 1-3-16,-1-5 2 15,2-2-1-15,-4-4-35 16,-1-7-29-16,-2-8-157 16</inkml:trace>
  <inkml:trace contextRef="#ctx0" brushRef="#br0" timeOffset="404426.3177">10872 14314 418 0,'9'-18'223'0,"-4"-2"-188"0,1 5 20 16,0-2-24-16,1 7-14 15,0 2-12-15,-4 7 0 16,2 1-1-16,0 7-7 16,-2 9 3-16,1 5 4 15,-1 4 0-15,-1 4 0 0,0-2-1 16,-2-4-3-16,0-5 1 15,1-4 1-15,-1-5-2 16,2-9 2-16,2 0 1 16,4-7 6-16,2-11 10 15,0-2-9-15,4-6-2 16,-2-1-2-16,3 4-1 0,-3 1 3 16,0 8-3-16,-2 3-1 15,-2 6-3-15,3 5 0 16,-2 5-3-16,2 12 1 15,1 6 1-15,3 5 1 16,-1 2 0-16,-1 4-2 0,-1-4 2 16,1-1 0-16,-2-8-2 15,-1-4-19-15,5-9-17 16,2-8-27-16,2-1-72 16,1-13-236-16</inkml:trace>
  <inkml:trace contextRef="#ctx0" brushRef="#br0" timeOffset="404629.4434">11368 14214 625 0,'-20'4'59'16,"4"-4"21"-16,6 0-32 16,8 0-20-16,2 0-9 15,3 0-23-15,17-2 7 16,3-3-2-16,2-1-1 15,6 1 1-15,1 3-3 0,-3 2-38 16,-7 0-42-16,-8 2-56 16,-2 5-198-16</inkml:trace>
  <inkml:trace contextRef="#ctx0" brushRef="#br0" timeOffset="404770.0444">11439 14319 378 0,'-10'9'263'0,"0"-5"-189"16,8-4-4-16,2 0-41 15,10 0-12-15,9-7-9 16,3-2 0-16,9-2-6 16,3 0-1-16,2 1-1 15,2-1-31-15,-2 1-84 0,-2-2-93 16</inkml:trace>
  <inkml:trace contextRef="#ctx0" brushRef="#br0" timeOffset="404957.5456">11788 14153 614 0,'-1'-3'70'16,"-7"-2"17"-16,6 3-28 16,2 2-21-16,0 0-24 15,0 3-14-15,0 10 2 16,0 5-1-16,4 3 5 0,-2 4-2 16,0 0 0-16,-2 3-2 15,0-1-3-15,0-4-1 16,0-6-61-16,0-12-143 15</inkml:trace>
  <inkml:trace contextRef="#ctx0" brushRef="#br0" timeOffset="406035.6643">11045 12948 676 0,'2'-6'12'0,"-2"3"12"15,0 3-5-15,0 1-7 0,0 12-9 16,0 7-4-16,0 7 1 16,0 3 1-16,0 2 0 15,0-4-1-15,0 0 1 16,0-7 0-16,-2-9-1 15,-1-3 2-15,0-9-1 0,-1 0 18 16,4-10 22-16,-1-8-32 16,1-6-4-16,0-6-4 15,0-1 1-15,8-4-1 16,0 0-1-16,3 0 1 16,2 8 0-16,-3 5-1 15,1 7 1-15,0 6-1 0,0 9-1 16,1 4 0-16,1 13-1 15,-3 5 1-15,7 3 2 16,-3 3-2-16,1-1 1 16,-1 0 1-16,1-6-2 15,0-1 0-15,0-3 2 0,-1-7-2 16,0-5 1-16,1-5 1 16,-5 0 1-16,2-9 13 15,-4-9 7-15,1-3-6 16,-5-9-1-16,-1-4 2 15,-1-7-2-15,-2-3-6 0,0 0-1 16,0 3 2-16,-5 6-7 16,1 8 0-16,1 9-4 15,3 7 2-15,0 8-14 16,10 1-78-16,8 0-192 16</inkml:trace>
  <inkml:trace contextRef="#ctx0" brushRef="#br0" timeOffset="407584.3293">8541 15313 232 0,'2'0'155'0,"-2"0"-85"0,0 0-20 16,0 0 0-16,0 0-1 15,0 0-11-15,0-4-7 16,0 1-8-16,0-1-2 16,-4-1 0-16,-4 1-5 0,-1-1-7 15,-6 1 3-15,0 1 0 16,-9-1-5-16,0 2-1 15,-4 2-3-15,-3 0 0 16,-3 0-2-16,0 8-2 16,-3 2 2-16,3 3-2 15,0 1 0-15,5 2 2 0,3 0-1 16,5 2-1-16,1-2 2 16,6-2-2-16,7 1 0 15,5-3 1-15,2-3-3 16,7-2 2-16,13-3 1 15,1-1 1-15,6-1 1 0,2 0 0 16,3-2 6-16,-5 1 5 16,-5 3-2-16,-5 2-4 15,-5 4-4-15,-7 3 0 16,-5 4 0-16,0 5 0 0,-13 1-2 16,-3 2 3-16,-4 2-4 15,-3 2 2-15,0-5-1 16,1 0-2-16,5-4 3 15,2-5-1-15,8-4-1 16,5-4-1-16,2-3 0 16,9-4-1-16,11 0 6 15,5 0 6-15,7-7-3 0,4-3-1 16,5 2-8-16,0-1 4 16,-1-2-1-16,-4 6 0 15,-2 0-3-15,-3 3-20 16,-8 2-37-16,-7 0-121 0</inkml:trace>
  <inkml:trace contextRef="#ctx0" brushRef="#br0" timeOffset="408349.9203">9050 15370 700 0,'-2'-11'14'0,"2"1"12"16,2 0-17-16,10 0-4 0,5 1-5 16,4 2 0-16,2 2 0 15,1 6-1-15,1-1 1 16,-1 7 6-16,-7 11 5 16,-2 6 0-16,-5 1 3 15,-3 3-4-15,-5 0-5 0,-2 3-3 16,-2-2-1-16,-8-3 0 15,-3-6 0-15,4-3-1 16,0-6 3-16,4-5-3 16,3-6 1-16,2-6 5 0,0-10-6 15,11-9 0-15,1-3 0 16,1-11 0-16,1-1 3 16,-1-2 7-16,-4-3 12 15,-4 0-2-15,-3 8-5 16,-2 7-1-16,0 5-4 15,0 8-3-15,-5 7-1 0,-2 6-6 16,-3 4 0-16,5 0-3 16,0 14 2-16,3 3 1 15,2 3-1-15,2 6-1 16,8 0 3-16,8 3-1 16,1 2 0-16,3 1-1 0,0 0 0 15,2-2-21-15,-1 0-13 16,-2 1-7-16,-2-4-36 15,-4-3-69-15,0-4-226 16</inkml:trace>
  <inkml:trace contextRef="#ctx0" brushRef="#br0" timeOffset="408787.3593">9506 15689 552 0,'5'-7'68'0,"2"2"-19"16,2-2 5-16,2 3-13 15,0 2-16-15,1 2-13 16,-1 0 0-16,-2 4-6 16,-2 9-4-16,-3 3 0 0,0 3 0 15,-4 2-2-15,0 1 1 16,0-2-1-16,0-6 0 15,0-2 0-15,0-5 0 16,0-5 2-16,0-2-1 16,0-2 8-16,0-14 11 0,0-1-12 15,7-8 0-15,2-4 7 16,4-2 3-16,-1 3-3 16,2-1-2-16,4 6-4 15,-4 8-3-15,1 3-4 16,-3 11 3-16,1 1-1 0,-4 7-5 15,3 9 0-15,-2 6 2 16,0 4-1-16,1 4 2 16,-2-1-2-16,0 1-5 15,-2 1-22-15,0-3-12 16,-4-7-37-16,-3-1-174 16</inkml:trace>
  <inkml:trace contextRef="#ctx0" brushRef="#br0" timeOffset="409615.4378">8034 16212 624 0,'3'0'76'0,"0"-2"-64"0,1-6 24 16,-2 4-1-16,1 2-9 16,-1 0-22-16,-2 2-1 15,3 6-4-15,-3 7-3 16,0 7 5-16,0 2-1 15,0 3 0-15,0-3 1 0,-3-4 1 16,1-1 8-16,2-9-3 16,0-4-2-16,0-4-1 15,0-4-1-15,6-11 4 16,0-7 0-16,4-5-6 16,-1-4 2-16,0-2 5 0,4 0 1 15,-3 5 5-15,5 2-2 16,-3 4-2-16,3 8-3 15,-3 4-4-15,5 10-4 16,-5 0 1-16,5 17-3 16,-4 7 2-16,4 3 2 15,-1 5-3-15,0 6 4 0,-2-2-3 16,-1-2 1-16,0-6 0 16,-5-1 4-16,2-5-7 15,-3-7 3-15,0-2-7 16,0-5-18-16,0-7-15 15,2-1-42-15,2 0-68 0,2-5-81 16</inkml:trace>
  <inkml:trace contextRef="#ctx0" brushRef="#br0" timeOffset="409834.1914">8475 16155 646 0,'-9'1'64'0,"4"-2"-11"16,3-2-10-16,1 1-11 0,1 0-8 16,0-2-6-16,0 0-10 15,10-2-10-15,4 2 2 16,1-3 0-16,2 2 2 16,0 3-7-16,1 2-35 15,-4 0-30-15,-2 6-40 16,-4 5-36-16,-6 4-126 0</inkml:trace>
  <inkml:trace contextRef="#ctx0" brushRef="#br0" timeOffset="410006.0234">8490 16351 536 0,'0'5'112'0,"5"-5"-91"16,9 0 15-16,8-12 5 15,3-4-13-15,4 0-25 16,-2-4-1-16,2 1-2 15,0 1-8-15,-3 1-63 16,-1 2-41-16,-3 0-13 16,-2 3-218-16</inkml:trace>
  <inkml:trace contextRef="#ctx0" brushRef="#br0" timeOffset="410179.6867">8838 16083 652 0,'-5'-8'83'15,"-2"1"-29"-15,2 1-1 16,0 4-20-16,0 2-9 16,0 0-12-16,-2 9-8 15,3 9-5-15,-2 3 0 0,1 8 1 16,0 6 0 0,1-2-27-16,2 0-63 0,2-6-140 15</inkml:trace>
  <inkml:trace contextRef="#ctx0" brushRef="#br0" timeOffset="411342.3472">8035 14897 158 0,'5'-2'543'0,"1"-5"-513"16,-6 0-5-16,0 2 11 15,0 1 1-15,0 4-21 0,0 0-5 16,-7 4-8-1,2 12-4-15,-2 5-2 0,-1 6 4 16,-1 3-1-16,4-2 0 16,0-2-1-16,-1-5 2 15,5-8-2-15,-2-5 2 16,3-8-1-16,0 0 2 0,0-10 4 16,3-7-4-16,2-6-3 15,0-5 2-15,2-2 0 16,0-4-1-16,1 2 0 15,1 0 0-15,-1 4 1 16,4 4-2-16,-4 5 1 0,3 7 1 16,-3 7-2-16,2 5-1 15,1 5-1-15,-1 10 2 16,1 7-1-16,2 1 3 16,1 0-1-16,0 0-1 0,3-2 2 15,-1-3-2-15,2-2 2 16,-1-6-1-16,4-2-1 0,-1-6 0 15,-1-2 4-15,1 0-3 16,-5-10 2-16,2-7 0 16,-6 1 0-16,0-9 9 15,-8-3 3-15,-3-8 8 0,0-4-4 16,0-2-6-16,-7 2-4 16,-2 1-8-16,0 7 2 15,0 7-3-15,6 3 1 16,3 0-68-16,0-6-209 15</inkml:trace>
  <inkml:trace contextRef="#ctx0" brushRef="#br0" timeOffset="414027.5565">12050 15215 594 0,'4'-2'63'0,"-4"-7"-36"16,0 0-2-16,0-2 8 0,-2 1-11 15,-7-1-17-15,-7 4 0 16,-2 2-1-16,-4 1-3 16,-5 4 2-16,0 0-1 15,-2 2 0-15,0 7 0 16,2-1-1-16,1 3-2 0,5-2 3 15,5-2 0-15,3 1 0 16,8-1 4-16,5-4-1 16,0-1-4-16,12 0 0 15,10-2 1-15,5 0 1 16,5 0-1-16,2 1 0 16,-2 3 0-16,-3 5-1 0,-4 0-1 15,-8 5 4-15,-8 4 2 16,-9 3-5-16,0 4 3 15,-12 4-3-15,-7 1-1 16,-3 0 2-16,-3 1-2 16,2-1 2-16,1-3-1 15,6-2 0-15,4-7 5 0,5 0-1 16,7-8-3-16,0-2-2 16,19-7 0-16,4-1 4 15,10 0 1-15,4 0-3 0,9-7 2 16,-2-2 1-16,-2 1-3 15,1-4 1-15,-4 6-2 16,-7 0 0-16,-5 1-2 16,-7 5-11-16,-9 0-40 15,-8 0-40-15,-3 0-89 16</inkml:trace>
  <inkml:trace contextRef="#ctx0" brushRef="#br0" timeOffset="414901.4663">12786 15086 701 0,'0'-10'20'0,"4"-1"-15"16,9 0-1-16,4 2-2 15,2 3-3-15,1 1 0 16,-1 5 1-16,-2 0-1 15,-5 11 0-15,-2 7 0 16,-4 5 0-16,-6 4 6 16,0 3 6-16,0 3-3 0,0-1-3 15,-3-2-1-15,-3-5-3 16,2-2 1-16,1-7-1 16,3-2 0-16,0-9 5 15,2-3-3-15,9-2 0 0,1-7 4 16,2-9-4-16,4-5 0 15,-4-6 0-15,1-4 3 16,-4-2 12-16,-2-4 4 16,0-1 1-16,-2 1-5 15,-4 5-3-15,1 4 1 0,-2 10-2 16,-2 4-2-16,0 7-2 16,0 7-7-16,0 0-6 15,-6 15 1-15,3 4 1 16,1 8 1-16,0 4 0 15,-1 4-1-15,3 0-6 16,0 2-2-16,10-4-7 0,4-3-7 16,1-1-20-16,5-6-52 15,1-1-67-15,1-6-130 16</inkml:trace>
  <inkml:trace contextRef="#ctx0" brushRef="#br0" timeOffset="415374.4792">13304 15561 555 0,'1'9'68'15,"5"-2"-39"-15,-6-2-1 16,1-1-3-16,1 1-2 15,-2 1-2-15,2 1 2 16,0 0-15-16,-1 0-3 0,2 2-1 16,-1 0-1-16,0 4-2 15,-1-5 0-15,-1 3 1 0,2-4 3 16,-2-1 3-16,2-3-3 16,0-3-2-16,-1 0-2 15,5-2 6-15,-1-8 1 16,3-5 0-16,2-5 9 0,1-5-1 15,2-1-3-15,1-5 0 16,2 5-4-16,-4 2 0 16,1 5-1-16,0 6-6 15,-5 10 0-15,4 3 0 16,-4 7-4-16,1 11-2 16,-2 9 4-16,1 0-1 0,-3 5 2 15,1-4-1-15,-1-1-9 16,0-2-14-16,5-5-7 15,-2-8-11-15,3-5-63 16,-3-7-79-16</inkml:trace>
  <inkml:trace contextRef="#ctx0" brushRef="#br0" timeOffset="415905.7198">13126 14832 634 0,'0'-13'42'0,"3"-4"-32"16,9 2-1-16,-2-2 12 15,2 4 9-15,0 0-11 16,-4 5-3-16,1 0-11 0,-3 4-3 15,-1 4 0-15,2 0-2 16,-1 0-2-16,1 9 0 16,1 3 2-16,-2 3-1 15,0 2 1-15,-3 3 0 0,-1 2 0 16,-2-2 2-16,2-3-3 16,-2-1 0-16,1-1 2 15,7-8 2-15,4-3 1 16,9-4 8-16,3 0 2 15,8-1-4-15,7-9-6 16,7-5-2-16,1-3-2 0,1 1 1 16,1-4-8-16,-6 2-95 15,-3-4-177-15</inkml:trace>
  <inkml:trace contextRef="#ctx0" brushRef="#br0" timeOffset="416845.9081">11587 15980 528 0,'7'-7'174'0,"-4"-4"-164"15,0 4 1-15,-1 2 31 16,1 1 2-16,-1 4-26 16,0 0-11-16,1 13-9 0,1 4 2 15,-1 3 0-15,1 7 0 16,-3 1 0-16,2-1 0 15,-1-3 0-15,-2-3 0 16,2-4 1-16,-1-5-2 16,1-6 2-16,1-4-1 0,3-2 0 15,1-5 2-15,4-13-2 16,-2-1 2-16,1-5-1 16,2-1-1-16,-2 0 1 15,-1 4 6-15,2 0 6 16,-2 8-3-16,1 4-1 0,0 5-5 15,-1 4-2-15,3 0-2 16,3 7 0-16,-3 8 2 16,3 5-1-16,-1 1-3 15,1 4 3-15,-3 0-1 16,0-2-1-16,-1 2 3 16,-2-7-3-16,0-1-2 0,-1-6-38 15,2-4-26-15,-1-7-38 16,-2 0-32-16,6-9-209 15</inkml:trace>
  <inkml:trace contextRef="#ctx0" brushRef="#br0" timeOffset="417111.5046">12113 15961 634 0,'0'1'110'16,"0"-1"-71"-16,0 0-2 15,5-6-3-15,7-2-15 16,0-3-13-16,6-1-6 0,1-2 3 16,3 1-2-16,3-1-2 15,2 3 0-15,-3 6-22 16,-3 1-66-16,-6 4-62 15,-5 0-17-15</inkml:trace>
  <inkml:trace contextRef="#ctx0" brushRef="#br0" timeOffset="417284.3779">12198 16093 516 0,'10'3'117'0,"8"-3"-73"16,6 0 2-16,1-12-9 15,1 1-20-15,1-4-13 16,2 0-4-16,-4-2-54 16,-1 3-76-16,1 2-30 15,-7-1-75-15</inkml:trace>
  <inkml:trace contextRef="#ctx0" brushRef="#br0" timeOffset="417471.8579">12542 15905 501 0,'2'-11'126'0,"-2"3"-54"16,0 2-2-16,0 2-16 16,0 4-13-16,-5 0-18 15,-2 2-14-15,-2 9-4 16,1 4-3-16,-1 4-3 16,2 4 0-16,2 4 1 15,3 1-8-15,2 2-24 0,0-3-68 16,2-4-184-16</inkml:trace>
  <inkml:trace contextRef="#ctx0" brushRef="#br0" timeOffset="418533.8523">11907 14708 660 0,'2'-11'59'16,"0"1"-21"-16,-1 1 6 0,-1 3-9 15,2 3-8-15,-2 0-13 16,0 3 1-16,0 0-12 16,0 4-5-16,0 12 0 31,0 3 2-31,0 6 0 0,-2 3 0 0,-3 3 0 0,-1-1-2 16,1-4-2-16,3-1 2 15,0-5 1-15,2-6 0 16,0-5 1-16,0-6-2 15,5-3 0-15,5 0 1 16,0-10 3-16,1-4-1 0,2-4 1 16,-2-4-1-16,-1-4 3 15,0 2 3-15,0-4-1 16,-1 5 5-16,-1 4-1 16,-3 2-1-16,0 9-4 15,-3 6-2-15,1 2-3 16,1 3-2-16,-1 11-1 0,1 6 3 15,0 3-2-15,3 4-3 16,2 0-7-16,1-4 2 16,5-1 5-16,-1-9 4 15,6-3-1-15,4-7 1 16,1-3 3-16,-2-2-4 0,4-10 5 16,-2-8-2-16,0-3 1 15,-6-2 6-15,0-3 5 16,-9-4 0-16,-3 0 2 15,-7-1-7-15,0 5-7 16,-10-2 3-16,-6 3-6 0,0 5-1 16,2 4-30-16,2-1-53 15,7-1-322-15</inkml:trace>
  <inkml:trace contextRef="#ctx0" brushRef="#br0" timeOffset="419658.7675">14056 13158 690 0,'0'0'41'16,"0"-8"-12"-16,1-9-2 16,14 2-19-16,7-7-3 15,7-2-2-15,2 2-2 0,4-6-1 16,3 4 3-16,-1-3 4 16,-1 4 0-16,-2 3 2 15,-5 6 2-15,-6 5-5 16,-6 7 0-16,-3 2-3 15,-7 7-1-15,-1 11-1 0,-2 7-1 16,-3 7 1-16,1 5 0 16,-2 6-2-16,0 6 2 15,0 6 0-15,2 2-1 16,0 4 3-16,1 4 2 16,0 4 0-16,3 6 0 0,-1 1 2 15,-1 8-2-15,-2 10-1 16,0 6-2-16,1 3 4 15,-1 5 4-15,2 4 0 16,1 2 2-16,2 2-1 16,4 0-1-16,3 1-5 15,3-6-1-15,0 0-2 0,5-3 0 16,-4-5 3-16,1-4-1 16,0-1 1-16,-5-3-2 15,1-7 0-15,-5-3 0 16,3-7-3-16,-4-6 2 15,-1-4-1-15,1-8-1 0,-4-4 1 16,-5-2 0-16,0-7-2 16,0-5 2-16,-12-3-1 15,-3-5 1-15,-6-2 0 16,-4-2 0-16,-9-3 0 16,-5 0-1-16,-7-2 1 0,-5 0 8 15,-6 0-2-15,-10-3-3 16,-4 1-4-16,-2 1 0 15,-4-5 0-15,3-4 0 16,3-5 0-16,-2-6 0 16,5-4 0-16,4-11 0 0,-3-19-10 15,1-20-69-15,2-21-266 16</inkml:trace>
  <inkml:trace contextRef="#ctx0" brushRef="#br0" timeOffset="437024.9399">6700 4959 380 0,'-19'-4'8'0,"4"-3"-6"15,1-2 4-15,2 2 1 16,-1 2-6-16,1 1 0 16,-1 2 4-16,-1 2 3 15,-1 0 8-15,1 2-1 16,2 5-2-16,1 2-8 0,0-2 0 16,6 0 0-16,1-1 4 15,3-3 7-15,1 1 2 16,1 0-5-16,10-3-3 15,3 2 0-15,6-1-2 16,3 0-3-16,5 0 0 0,0 0-1 16,3 0 0-16,5-1 2 15,1 1 3-15,4 0 0 16,6-2-1-16,7 0-1 16,6 0 2-16,4-7 3 15,11-2-3-15,3-4-3 0,6 1-2 16,0-4-2-1,6 4 0-15,2-3 2 0,3 4-3 16,3-1 4-16,4 1-2 16,-2 0-1-16,-2-1 0 15,8 3 1-15,-3-3-1 16,1 1 2-16,6 0 1 0,-1 0-1 16,1 1 2-16,2 3-4 15,-2-3 1-15,4 2-2 16,-2 1 1-16,0 2 6 15,-2-3-4-15,0 3-1 16,-3 1-1-16,0 1-1 16,1-3-2-16,-4 3 2 0,3-3-2 15,0 1 1-15,2-2 2 16,-1 0-3-16,4-1 3 16,-1 0-3-16,0-3 2 15,2 0 6-15,0 1-1 0,-1-1-1 16,-1 0 2-16,4 2-3 15,-5-3-4-15,2 1 4 16,0 0-5-16,0 0 2 16,-5-1 2-16,3 2-5 15,-1-3 5-15,-1 4-2 0,-1 0-3 16,0 0 3-16,2 2-1 16,-3 2-1-16,-2-3 2 15,-2 3 0-15,3-2-1 16,-5 1 4-16,2 0 6 15,-5-1 3-15,1-1-1 0,-5 3-8 16,-1-1 1 0,0 0-1-16,-5 0-6 0,1 0 4 15,-5 3-1-15,0-2-1 16,-3 0 1-16,-4 1-1 16,1-2 2-16,-5 3-2 15,-4-1 3-15,-3 1 1 0,-3-1 2 16,-1 3-5-16,-5-1 3 15,-4-2 1-15,-7 4-1 16,-2-4-1-16,-3 4 1 16,-12 0-5-16,-6-2 3 15,-17-10-42-15,-10-21-274 0</inkml:trace>
  <inkml:trace contextRef="#ctx0" brushRef="#br0" timeOffset="449845.2897">6943 2809 436 0,'-10'-8'5'16,"-3"3"-4"-16,0 0 7 0,5 2-2 16,-1 1-2-16,-3 0-1 15,4 0-1-15,-1 2-1 16,-2 0 0-16,-2 0 0 16,1 0-1-16,-3 7 1 15,1 5-2-15,-4 1 0 16,1 5 1-16,-2 0-1 0,3 5 1 15,0-3 0-15,-1 5-1 16,4-2 1-16,-1 0 0 16,2 4 0-16,0-2 0 15,-1 5 0-15,2-1 0 16,-2 3 0-16,1 2 0 0,3 0 0 16,-2 0 0-16,2 0 0 15,2 1 1-15,0-1-1 16,2 2 1-16,3 0-1 15,-2-3 2-15,2 5-2 16,1 1 2-16,1 1-2 0,-2 0 1 16,2 3-2-16,-2 0 2 15,0 2 0-15,1 1 0 16,-1 4 1-16,0-1 2 16,0 1-2-16,2 2 2 15,0-2-1-15,0-2-2 0,0 2 1 16,0-4-1-16,0 4-1 15,2-3 3-15,3-3 0 16,1 1-3-16,1-6 3 16,2 3-1-16,2-7 0 15,-1 3-1-15,1-1-1 16,3-1 0-16,0 2 1 0,-2-1-1 16,0 0 0-16,1-1 1 15,-1-2-1-15,1 0 0 16,1-2 0-16,3 0 0 15,-1-1 1-15,-2-3-1 16,4-2 0-16,0-1 1 0,1 0 0 16,0-3-1-16,-1-2 2 15,1-2-2-15,1-3 1 16,0 0 1-16,-4-3-2 16,4-3 2-16,-1 0 1 0,0-1 0 15,-1-4 0-15,1 0-1 16,-1-2-1-16,-2 0 1 15,2 0 0-15,-2-2-1 16,1 0 3-16,-3 0-1 16,1 0 2-16,-2-4 0 15,-1-2 3 1,-3-1-5-16,1-1 6 0,0-2 4 0,-2-1 0 0,1-3 3 16,2 0-4-16,2 0-9 15,-5 0 1-15,5-1-3 16,-2 1 0-16,-1 2 1 15,3-2-2-15,-4 3 0 16,-2 0-1-16,1-2 2 16,-3 3 1-16,0-5 2 0,-1 0-3 15,-1-5 1-15,3-2 0 16,-3 0 4-16,2-1 2 16,-2-1 1-16,2-1 0 15,0 0-1-15,2 0-4 16,0 0-1-16,1 0-3 0,-2 2 1 15,0 0 0-15,0 0-2 16,-3 3 2-16,5-2-1 16,-4 3 0-16,-1-1 1 15,1-3-2-15,1 0 2 0,-2 0 0 16,2 0-3-16,2-1 4 16,0-1-2-16,0 2-1 15,1 0 1-15,-2-1 0 16,1 6-1-16,-1-1 2 15,-3 0 1-15,1 1-2 16,-1 0 7-16,-1 0-2 0,-2-3 3 16,0-1 3-16,2-1-5 15,-2-4-1-15,0 0-4 16,0-1-1-16,0-5 1 16,0 1 0-16,0-1-1 15,0-2 1-15,0 2-1 0,0-2 0 16,0 0 1-16,-4 2 0 15,-3-1-1-15,0-2 1 16,0 4-1-16,-2-2 1 16,-2-2 0-16,2 3 0 15,0-1-2-15,-2-2 4 0,1 0-4 16,0 3 4-16,0-1-1 16,-1-2 1-16,0 2-2 15,0-4 1-15,-1 3-2 16,-3-4 4-16,2 0-3 15,-2-2-2-15,1-1 3 16,-5 3-2-16,-1-2 1 0,-1 2-1 16,0 1 1-16,-5-1 0 15,4 2 0-15,-7 1-1 16,0 4 1-16,-1 0 0 16,-3 1 1-16,3 3-1 15,-4-7-4-15,-3-10-62 0,-7-16-183 16</inkml:trace>
  <inkml:trace contextRef="#ctx0" brushRef="#br0" timeOffset="458059.7655">9186 4368 500 0,'-10'0'4'15,"3"-2"8"-15,3-3 14 16,0 1-9-16,2 1-4 16,2 1-8-16,0 0-3 15,0 2-2-15,0 0-7 16,10 0 3-16,2 2 4 0,4 2-1 15,2-1 2-15,7 1-1 16,2-3 0-16,7-1 0 16,2 0 0-16,6 0-1 15,2 0 2-15,5 0-1 16,1-3 1-16,4-1 1 0,5 3-2 16,-1-3 2-16,8 0 2 15,0 1-2-15,4-1 5 16,4 2 5-16,5-3-3 15,0 2 0-15,4-1 0 0,1-2-7 16,2 4 2 0,1-1-5-16,-3 1 2 0,6-1 2 15,1-2-4-15,3-1 2 16,1-1 1-16,6-2-1 16,-1-1 0-16,2-1 1 15,4 0-1-15,0 0 2 16,2 1-2-16,-4-1 1 0,-4 4-1 15,3 0 0-15,-8 1-1 16,-3 2 2-16,-2-1 1 16,-2 3-1-16,-3-1 2 15,-2 1-3-15,0 0 3 0,-1-1 0 16,-3 1-2-16,-1 0-1 16,-1 2 0-16,-1 0-1 15,-5 0 1-15,-1 0-1 16,-4 0-1-16,-3 0 2 15,-2 0-1-15,-3 2 0 0,-4 0 1 16,0 1-2 0,-4 1 0-16,0-1 2 0,-3 1-1 15,0-1 0-15,-5 1 0 16,4 0 0-16,-3-2 0 16,0-2 2-16,-2 0-1 15,-2 0 2-15,-1 0-1 0,-3-2 1 16,-4-3 2-16,-5-1 4 15,-1 0 6-15,-3 1 12 16,-2 2-6-16,-5-4 0 16,4 3-7-16,2-1-3 0,-1-1-8 15,2 5-3-15,3-3 1 16,-4 4-1-16,-1 0-1 16,-11-7-61-16,-9-11-153 15</inkml:trace>
  <inkml:trace contextRef="#ctx0" brushRef="#br0" timeOffset="464260.123">7910 10894 538 0,'0'0'4'0,"0"0"6"15,0 0-6-15,5-1-4 0,2-1-1 16,3 2-1-16,2-2 4 16,3 0-1-16,5 2-1 15,4-1 2-15,3-1 1 16,4 0-2-16,-1 0 1 0,6 1 1 16,-2-3-2-16,5 0 2 15,5 1-1-15,2-1 5 16,5-2-1-16,3 2 0 15,1-1-3-15,6 0 1 16,0 0-4-16,0 3 2 16,3 1 1-16,4-1-1 15,-2 2 1-15,4-2 1 0,1 2-1 16,2 0 6-16,5-2-3 16,5-2-2-16,5 2 4 15,0-8 2-15,7 3-2 16,2-3-1-16,2 0-4 0,1 3 0 15,0-1 1-15,2 0 0 16,-2 2 1-16,5 3-1 16,-7 2-2-16,6-3-1 15,-2 1-2-15,3-1 2 16,-1 0 0-16,0-3-1 16,4 1 0-16,-5 0 2 0,7 0-3 15,-1-3 2-15,3 1-1 16,0-2-1-16,0 2 2 15,0 1-1-15,-4-3 0 16,-1 5 1-16,0 0 1 16,-7 2 2-16,1 1 2 0,-1-2-1 15,-7-2 2-15,-1-1 1 16,-6 1-4-16,-1-3 4 16,-5-4-1-16,-8 3 1 15,-5-3-3-15,-4 2 2 16,-4-2-1-16,-5 1 0 0,-4 1 0 15,-1-1 3-15,-7 7 1 16,-8 1-7-16,-8 4-2 16,-19-6-19-16,-18-7-218 15</inkml:trace>
  <inkml:trace contextRef="#ctx0" brushRef="#br0" timeOffset="478559.5107">13886 11621 226 0,'0'-4'8'15,"0"1"16"-15,0-1 38 16,0 3-17-16,0-2-20 16,-2 1 11-16,2 1-2 0,-2-1 2 15,2 0-1-15,-2 0 3 16,2 1-12-16,0-3-12 15,0 4-3-15,0-1-4 16,0 1-5-16,0 0-1 16,0 0-3-16,0 0-1 0,0 3 1 15,6 4 0-15,-1 6 0 16,0-1 5-16,2 1-1 16,1-1-2-16,-1-1 1 15,0-4 1-15,0-2-1 0,3-5 4 16,2 0 18-16,8-5 14 15,2-13 5-15,9-7-14 16,7-5-12-16,5-7-7 16,9-5-3-16,3 1-3 15,-1 0-2-15,1 5 1 16,-7 8-3-16,-8 6-6 16,-17 3-125-16</inkml:trace>
  <inkml:trace contextRef="#ctx0" brushRef="#br0" timeOffset="487933.0129">13573 9194 433 0,'4'2'107'0,"-2"-2"-100"15,-2 3-4-15,3 0-6 16,2 2 3-16,-1 6 2 16,-1 0 8-16,3 6 2 15,0 5 4-15,-1 6 0 0,-3 2 6 16,3 5-7-16,-2-3-6 16,2-3-1-16,0-3-1 15,0-5 4-15,4-7 4 16,1-4 1-16,10-10 13 15,9-10 24-15,16-18-7 0,16-16-7 16,16-16-16-16,22-12-12 16,11-8-1-16,9-3-5 15,-7 6-1-15,0 10-3 16,-17 13 0-16,-18 17 0 16,-18 12 0-16,-22 9-49 0,-18 5-170 15</inkml:trace>
  <inkml:trace contextRef="#ctx0" brushRef="#br0" timeOffset="517903.7178">5927 11205 234 0,'-7'-7'178'0,"1"-2"-157"16,1 1 25-16,2 3-11 0,-1-2 0 15,4 4-6-15,0-1-9 16,0 2-9-16,0 0-9 16,0-1 0-16,2 1-4 15,5 0 2-15,3 0 0 16,5 1-2-16,-1 1 1 0,6 0 1 16,2 0-1-16,1 0-1 15,6 0 4-15,-1 0-5 16,5 1 5-16,4-1 1 15,2 0 4-15,0 0 1 16,5 0 2-16,3-3 3 16,4-2-3-16,0-1-4 0,0 2-3 15,3-1 1 1,-1 2-1-16,5 1 1 0,0-3 0 16,1-3-2-16,4-1 1 15,1 1 1-15,2-3 0 0,3 0 2 16,1 0-2-16,-3 1-1 15,-3 3 0-15,1 3 1 16,-3 1-1-16,0 3 1 16,-5 0 1-16,2 0-2 0,1 3-1 15,-1 4-2-15,-1 2 2 16,3-1-2-16,-2-1 1 16,-2-2 1-16,4 2-2 15,-4-4 0-15,3 5 0 16,1-5 0-16,-2 1 2 15,4-1 0-15,0 3-2 0,0-2 2 16,1 1 0-16,3 0-2 16,0-3 1-16,1 3 1 15,-2-2-3-15,2 1 3 16,3-2-1-16,0-2-1 16,2 0 2-16,2 0-2 0,0 0 0 15,4 0 2-15,0-2-1 16,0-2-1-16,-1 1 3 15,4 0-3-15,1 1 2 16,-2-2-2-16,4-1 0 0,0 2 3 16,1-3-2-16,2 2-3 15,-1-1 5-15,2 0-4 16,-1 0 1-16,0-1 0 16,2-1 0-16,-2 2 0 15,3-2 1-15,3 1-1 16,-3 0 0-16,1 1 1 0,1 2-1 15,1-4 0-15,-1 3 2 16,0-5-4-16,2 0 5 16,2 0-2-16,-2-3 0 15,0-1 0-15,2 1 0 16,-2 0 0-16,1-3 3 16,1 1-1-16,2 0 2 0,1-1-3 15,0-1-2-15,0 4 2 16,0-2-2-16,1 1-2 15,-3 1 4-15,0 1-3 16,0-2 1-16,-2 2 2 0,-7 1-3 16,-5 0 1-16,-3 0 3 15,-5 1-3-15,-6 4 11 16,-5-2 8-16,-4 1-4 16,-6 3-2-16,-3 1-4 15,-3 2-1-15,-8 0-4 0,-6 0 0 16,-4 0-1-16,-4 0 0 15,-5 0-2-15,-4 5-1 16,-6 1 1-16,-5 1-2 16,-7-3-13-16,-14-4-77 15,-25-28-315-15</inkml:trace>
  <inkml:trace contextRef="#ctx0" brushRef="#br0" timeOffset="524181.5419">25439 7270 394 0,'-14'0'21'16,"-1"0"27"-16,5 0 1 15,0-2-14-15,3 2 0 16,5-1-10-16,2 1-12 0,2 0-5 16,16 0-8-16,10 0 2 15,6 0 0-15,7 0-1 16,-1 1-11 0,1 1-101-16,-9 0-223 0</inkml:trace>
  <inkml:trace contextRef="#ctx0" brushRef="#br0" timeOffset="524384.6186">25396 7384 511 0,'-15'0'10'15,"15"0"46"-15,7 0-20 0,26 0-34 16,14-2-1-16,10-1 0 16,6-4-5-16,5-4-208 15</inkml:trace>
  <inkml:trace contextRef="#ctx0" brushRef="#br0" timeOffset="526920.259">8013 10668 518 0,'-8'2'4'0,"3"-2"6"0,1 0 19 16,4 0-15-16,0 2-13 16,0 0-2-16,5-1 1 15,2 0 0-15,4 2 4 16,0-3-1-16,1 1-1 16,3-1 2-16,1 0-2 0,0 0 4 15,4 0 2-15,-2 2-2 16,2 2 4-16,1 2-3 15,4-2 0-15,4 0 2 16,0 0-1-16,3-3-1 16,2-1 0-16,0 0 2 15,4 0 2-15,-2 0 2 0,2 0 3 16,1 0-10-16,-2 0 2 16,4 0-3-16,1 0 1 15,1 0-3-15,3 0-1 16,3 0 1-16,0 0-1 0,2 0-1 15,2 0 1-15,3 0-1 16,1-1-3-16,3-1 3 16,1-1-1-16,3-3 1 15,-1 2 0-15,0-1-1 16,3 0 1-16,-3 1 0 16,4-1-3-16,0-1 4 0,2 0-3 15,1 0 1-15,4 1 1 16,3-5-1-16,2 3-1 15,-2 1 2-15,3-1 0 16,-4 1 1-16,0 2-4 16,-3 1 1-16,3-1 4 0,-6 1-3 15,2-1-2-15,4 3 4 16,-7-3-2-16,6 0 0 16,0 2 0-16,-2-1 1 15,-2-1 0-15,4-1 0 16,-2 2-3-16,-1-7 3 0,2 3 0 15,1-1-1-15,-1-2 0 16,2-2 1-16,-1 3-2 16,0-2 3-16,-1 1-2 15,-1 0 0-15,-1 2 1 16,-4-1-1-16,4 0 0 0,-4 2 2 16,-2 2-5-16,1-1 4 15,-3 3 1-15,-3-2-2 16,-5 1-2-16,0 4 5 15,-4-2-4-15,-7 2-1 16,0 0 4-16,-4 0-5 16,-1 0 6-16,3 0-1 15,-4 0 0-15,-1 0 2 0,-1 0-2 16,2-4-1-16,-3 3 1 16,-1-3 0-16,-2 2-2 15,-3-1 1-15,-1-1-1 0,-4 2 1 16,1-1-2-16,-9 1 1 15,0 1 1-15,-5-2-1 16,-3 3 0-16,-2-1 1 16,-1 1-2-16,-5 0 2 15,1 0-1-15,-2 0 2 16,0 0 11-16,0-4 12 0,-7 2-9 16,-2 1-11-16,-4-5-3 15,-3 2-2-15,-3 1 1 16,-3-2-1-16,-2 3 0 15,-5-2 1-15,1 1-2 16,-6 1-1-16,-4 1 3 16,1-1-1-16,-6 0 0 0,-3 2 1 15,-1 0-2-15,-4 0 2 16,-1 0-1-16,-3 0-2 16,2 0 3-16,-6 4 1 15,0-1-3-15,-2 0 0 0,-4 3 2 16,0-3-3-16,-2 1 4 15,1 0-3-15,1-1 0 16,1 1 4-16,-1-1-5 16,1 1 2-16,1 0 2 15,-3-1-2-15,3 0-1 16,-3 1 0-16,0 1 2 0,1-3-1 16,-1 2 1-16,2 1-2 15,-1 1 2-15,4-1-2 16,-4-2 1-16,3 3 1 15,-5-1-1-15,3 0-1 0,-3 3 2 16,-2-1-1-16,0 1 1 16,-3 2-1-16,0-2-2 15,-1 3 4-15,1-2-3 16,-2-2 1-16,1 3 0 16,0-4 0-16,3-2 0 0,1-1 2 15,-3-3-4-15,5 0 3 16,0 0-1-16,1 0 0 15,3 0 1-15,-1 0-2 16,1 0 0-16,0 0 2 16,2 0 0-16,-5 0-2 15,1 0 2-15,-2 0-1 0,1 3-2 16,3 1 3-16,-3 3-2 16,1 1 2-16,4-3-1 15,-5 3 0-15,3 0 0 16,0 2 1-16,-1-2-2 15,1 1 2-15,2-4-1 0,3 1 0 16,6-1 1-16,1 0-2 16,3-2 2-16,7 3-1 15,-1 0-1-15,3 7 1 16,-8 4-22-16,-11-4-105 16,-13-5-387-16</inkml:trace>
  <inkml:trace contextRef="#ctx0" brushRef="#br0" timeOffset="534682.3271">29596 6177 409 0,'0'0'2'15,"-2"0"12"-15,1 0 16 16,1 0 2-16,0 0-16 0,0 0-13 16,0 0-4-16,0 0-1 15,3 0 2-15,0 7 0 16,4 2 1-16,-3 3 1 16,0 4 2-16,-2 1 1 15,-2 4 3-15,2 0 1 16,-2-1-1-16,2 0 3 0,1-2-3 15,1-3-1-15,1-2 0 16,2-2 0-16,6-6 2 16,9-5 7-16,4-2 13 15,14-16 32-15,10-10-16 16,20-8-17-16,14-12-7 16,13-6-8-16,18-4 0 15,0-5-2-15,6 4 0 0,-6 6-3 16,-6 3-5-16,-14 12-1 15,-19 6 0-15,-12 11-3 16,-19 3 1-16,-15 7 1 0,-11 6-1 16,-11 1 1-16,-6 4-1 15,-2 0 0-15,0 9-9 16,0 2-37-16,0-6-80 16,-2-5-243-16</inkml:trace>
  <inkml:trace contextRef="#ctx0" brushRef="#br0" timeOffset="543031.5573">5843 11203 472 0,'-10'2'6'16,"0"-2"3"-16,1 0 17 15,4 0 7-15,3 0-6 0,-2 0 14 16,2 0-14-16,2 0-18 16,-2-4-3-16,2 4-2 15,-1-2-3-15,-1 2 0 16,2 0 0-16,0 0-1 0,0 0-2 15,0 0-3-15,0 0 1 16,0 6 2-16,0-1 1 16,2 3 0-16,3-3 1 15,3 0 1-15,2-2 2 16,-1 1 9-16,4-2 4 16,1 0-1-16,2 0-2 0,0 0-2 15,4-2-3-15,-2 3-1 16,5-1-3-16,-1-1-1 15,3 1-1-15,2 0-2 16,2-2 2-16,2 0 1 16,1 0-2-16,4 0 2 0,0-4 2 31,3-4-1-31,0 0 3 0,6 0-5 0,0-1 0 16,2 1 1-16,-1-1-2 15,1 3 0-15,0-2 2 16,-2 3-3-16,3-2 2 15,-1 2-1-15,4-1 1 16,-2 1-1-16,5-1 2 0,-1 3 0 16,-2-1-3-16,5 1 2 15,-2-1-2-15,2 2 3 16,0-2-4-16,-3 1 1 16,3 1 2-16,-2 1-2 0,0-1 0 15,-1 2-1 1,3-2 2-16,2 0 0 0,-1 1 0 15,3 1-3-15,-1 0 5 16,2 0-2-16,-3 0-1 16,1 0 3-16,-1 0-3 15,2 0 1-15,-3 1 0 0,3 1-1 16,-3 0 0-16,3 0 4 16,1-2-2-16,3 1 2 15,1-1 1-15,3 0-2 16,1 2 0-16,-3-2-3 15,2 0 0-15,0 3 3 0,-3-1-3 16,5 2 0-16,0 0 1 16,-4-1-1-16,4 2-2 15,1-1 4-15,0-2-3 16,3 1 1-16,2-3 2 16,2 0-3-16,1 0 3 0,6-1-2 15,-1-5-1-15,2 1 3 16,4-2-3-16,-2-1 1 15,2 3 4-15,0 0-2 16,0 0 1-16,1 0-1 16,-2-3-2-16,1-1 2 0,6-2 0 15,1 1-4-15,-4-2 5 16,4-3-2-16,-2 1-1 16,0 0 1-16,0-1-1 15,1 3-1-15,-3-3 3 16,2 5-5-16,-3-1 4 15,-3 0 2-15,-2 1-5 0,-1 1 3 16,-1-4-1-16,0 3-1 16,0-5 2-16,1-1 0 15,-1 2-1-15,-3-6 1 16,-3 4-2-16,0-1 1 16,-7-1 2-16,-2 2-3 0,-2 1 1 15,-5 1 6-15,-2 2-2 16,-5 3 0-16,-4 0 0 15,-4 0-3-15,-2 6 0 16,-11-4 4-16,1 2-3 16,-4 2 3-16,1 1-1 0,-10-1 0 15,-1 3 1-15,-1 0-3 16,-5 0 0-16,-2-3 1 16,-2 3-1-16,-4 0 0 15,-1-1 2-15,-5 1-1 16,2 0 3-16,-3 0 1 0,-1 0-2 15,0 0 2-15,0 0-4 16,0 0-3-16,0 0-1 16,-10 0-8-16,-12 0-54 15,-12-14-149-15</inkml:trace>
  <inkml:trace contextRef="#ctx0" brushRef="#br0" timeOffset="552172.9592">5931 13538 196 0,'5'5'324'0,"-3"-3"-285"15,3 3-37-15,4-4 3 16,4-1 6-16,3 0 11 16,6 0 8-16,3 0-15 15,4-4-7-15,3-3-4 16,4 1-3-16,1-1 0 15,4 0 1-15,3-1-4 0,0 2 4 16,3 0-2-16,3-4 1 16,-1-1 4-16,5 3 7 15,0-4 3-15,6 0-4 16,6-2-3-16,0 0 4 0,9-3-3 16,5 1-6-16,0 1 2 15,4-2-1-15,1 2-3 16,1 0 1-16,3 3-1 15,-6-4-2-15,4 0 3 16,1 1-2-16,2 1 0 16,1-2 0-16,1 0 0 0,-1 0 1 15,1-2 0-15,1 2-2 16,1 0 2-16,3 0 0 16,1 0-1-16,2-2 3 15,2 0 0-15,0 2-1 16,0 0 2-16,4-2-4 0,-2 2 3 15,3-2-2-15,0 0 2 16,3 0-3-16,0-3 4 16,0 2-1-16,6-3 2 15,-4 1 1-15,5 1-2 16,0-1 0-16,2 1-3 0,-5-1 1 16,3 4-1-16,-4 0 0 15,1 4-2-15,-5-1 2 16,1 0 0-16,-3 0-2 15,-1 3 3-15,0-4-3 16,-4 5 1-16,-1-3 2 0,0 2-4 16,-3-1 5-16,-3 1-4 15,-3 2 1-15,1-1 3 16,-7 2-5-16,-1-2 3 16,-5 1 0-16,2 2-1 15,-3-2 1-15,-6 2 0 16,-3 2 2-16,-4-1 3 0,-3 2-1 15,-5 1-2-15,-4-1 2 16,-4 2 0-16,-2-1-3 16,-4 0 5-16,-3-1 2 15,-5 0-2-15,-6 0 4 0,-3 1-5 16,-1 1 1-16,-6 1-3 16,-1-3 2-16,-4 4-3 15,-3 0-1-15,0-2 0 16,0 2 0-16,-4 0-1 15,-1 0 2-15,0 0-1 16,-1 0 1-16,1 2-2 0,-2 2 1 16,2-1-3-16,-1 4 0 15,-4 4 2-15,-2 0-12 0,-20-8-31 16,-23-10-141-16</inkml:trace>
  <inkml:trace contextRef="#ctx0" brushRef="#br0" timeOffset="556021.9341">13740 11994 537 0,'0'0'25'0,"0"-1"9"16,0-2 9-16,0 1-2 15,0 0-7-15,0-1 3 0,0-1 1 16,0 3-15-16,0-1-7 15,0 2-5-15,2 0-8 16,1 2-4-16,1 5 0 16,4 2-1-16,-1 8 4 15,-1 0 1-15,1-1-1 0,1 4 3 16,1-2-1-16,1-2 0 16,0 1 2-16,1-3-1 15,1-2-2-15,3-5 1 16,-1-3-2-16,6-4 2 15,3-4 6-15,8-15 3 16,5-10 0-16,8-7-3 16,5-8-5-16,8-4-3 0,3-6 2 15,-1 4-2-15,-2-1 1 16,-3 3 1-16,-7 5 0 16,-9 4 4-16,-10 5-1 15,-6 7 1-15,-6 5 0 0,-8 10-1 16,0 2 0-16,-6 2-3 15,0 5-3-15,-2 3 0 16,2 0-1-16,1 0-4 16,1 3-19-16,-1 6-26 15,-3-1-38-15,0-5-192 0</inkml:trace>
  <inkml:trace contextRef="#ctx0" brushRef="#br0" timeOffset="558159.392">29781 9857 581 0,'-12'-4'20'0,"4"-2"33"0,3 3-10 15,5-1 5-15,0 1-13 16,3-1-13-16,17-1-18 16,11-4-1-16,15-2 3 15,18-3-1-15,11-2 2 16,11 0-4-16,6-4-2 15,-4 3 1-15,-8 0-2 0,-12 3 1 16,-16 5 1-16,-19 2-9 16,-17 5-65-16,-16 2-33 15,-16 0-45-15,-18 11-52 0</inkml:trace>
  <inkml:trace contextRef="#ctx0" brushRef="#br0" timeOffset="558378.1629">30051 9847 223 0,'-53'29'133'16,"7"-4"-59"-16,6-3-9 15,9-3-12-15,12-5 5 16,8-3-6-16,11-5-14 16,3-3-3-16,26-3 7 0,15-2 10 15,15-10-21-15,14-5-13 16,17 0-6-16,5-6-6 16,4 0-3-16,-1 1-1 15,-6-1 0-15,-6 5-2 16,-18 2 1-16,-8 3 0 0,-17 5-2 15,-14 4 4-15,-15 2-22 16,-14 2-53-16,-5 0-126 16</inkml:trace>
  <inkml:trace contextRef="#ctx0" brushRef="#br0" timeOffset="562154.8892">5780 13580 258 0,'-13'0'39'16,"1"0"6"-16,-3 0-8 0,4 0-2 15,-2-1-18-15,3-2-5 16,3-1 10-16,2 0-8 16,0-2-3-16,5 2 1 15,0-2-7-15,0 1-3 0,10-2-1 16,2 1-1-16,5 2-1 15,-2 0 1-15,4 2-1 16,1 0 2-16,1 0-1 16,2 2 0-16,3-2 2 15,2 2 1-15,6-2 3 16,2 2 2-16,6 0 4 16,4-1-5-16,3 1 8 0,4-4 1 15,5 1 0-15,3-4-8 16,5-1-1-16,7-5 1 15,-2 4 0-15,5-4 1 16,3-4-2-16,2 2 0 16,3 0-1-16,5 0 0 0,3 2 2 15,1-1-2-15,1 1 0 16,4-1-1-16,-2 2-3 16,5 1 0-16,1-4-2 15,2 0 0-15,5-2 2 0,1-2-2 16,3 1 2-16,2-3 1 15,2 1-4-15,0 0 2 16,0 1-1-16,2-1 0 16,0 3 2-16,0-1-3 15,-1 1 2-15,1 1 1 16,-4 2-1-16,3 1 1 0,-3-2 1 16,4 4-3-16,-4-2 2 15,3 1-1-15,-2-2-1 16,5 1 1-16,-3-1 2 15,-1-1-3-15,0 1 2 16,-1-2-2-16,1 0 0 16,2-6 1-16,-4 5-1 0,0-6 3 15,-1-1-1-15,3 3 1 16,-3 1 2-16,1 1 2 16,-3-1-5-16,0 2 5 15,-3 2 2-15,3 0-4 0,-5 0-3 16,1 0 0-16,-2 2-1 15,2-4 3-15,-1 0-2 16,-4 0-1-16,-1-1 3 16,-5-1 0-16,0 2 1 15,-7 0 3-15,-2 2 2 0,-2 2-1 16,-11-2 2-16,-4 3-7 16,-5-1 5-16,-10 3-2 15,-9 1 0-15,-8-1 2 16,-4 0 0-16,-7 3 1 15,-7 0 4-15,-1 1-4 16,-6 2-1-16,-2-3-5 0,-3 5-3 16,-6 1 0-16,-3-5-3 15,-25-11-72-15,-27-14-356 16</inkml:trace>
  <inkml:trace contextRef="#ctx0" brushRef="#br0" timeOffset="572556.6215">14975 12940 83 0,'0'0'33'16,"0"0"-3"-16,0 0 2 15,0-1-8-15,0-1-15 0,0 0 0 16,0 0 0-16,0 2 2 16,0-1-4-16,0 1 4 15,0-2 2-15,0 2 13 16,0 0 2-16,0 0-12 16,0-2-8-16,0 2 6 15,0-1 0-15,0 1-3 0,0-2-1 16,-1 2 2-16,-1-2 7 15,0 0 2-15,2 0-2 16,-3 0 1-16,3 0-2 16,-2-1 3-16,2 1-2 15,-2 0 1-15,2 1-1 0,-3-3 7 16,3 2-4 0,0 1-6-16,0 1-3 0,-2-2-2 15,2 2 0-15,0 0-1 16,0 0-4-16,0 0-1 0,0 0 0 15,0 0-3-15,0 0-1 16,0 0-1-16,0 0 1 16,0 3 2-16,3 4-2 15,1 2 1-15,3 1 1 16,-4 2-1-16,4 2 0 16,1 4 1-16,-4-2-1 0,3 0 0 15,-2 0 1-15,-2 2-2 16,1-4 1-16,0 4 0 15,0-5-1-15,-1 1 1 16,1 0 0-16,1-5-2 16,0 0 2-16,5-4-2 0,2-5 1 15,2 0 0-15,8-14 7 16,6-13 30-16,8-10-10 16,13-10-3-16,9-10-4 15,8-5-4-15,5-2-5 16,5-4 0-16,-1 4-4 0,-5 5-4 15,-9 9 3-15,-8 10-4 16,-11 7 0-16,-13 9 0 16,-10 12-1-16,-9 6-1 15,-5 6 0-15,-5 0-5 16,0 8 1-16,0 6-28 16,3-1-34-16,-3-8-84 0,0-5-331 15</inkml:trace>
  <inkml:trace contextRef="#ctx0" brushRef="#br0" timeOffset="583870.4057">9384 13200 213 0,'0'-11'99'16,"-2"1"-78"-16,-4 2 34 0,3 1-20 16,1 0-6-16,0 0 0 15,0 3-1-15,1-2-2 16,1 3-5-16,0-1-5 16,0 4-7-16,0 0-8 15,5 0-3-15,5 6 0 0,0 5 1 16,0-1 2-16,0 2 0 15,1 1 0-15,-1-2 0 16,-2-4 1-16,-3-2 1 16,0-5 6-16,1 0 8 15,0-11 18-15,6-7 18 0,0-8-27 16,6-8-14-16,3-5-4 16,3-4-7-16,6 0-1 15,4-1 2-15,0 2-4 16,10 3 2-16,-1 7 0 15,2 3-2-15,-9 6-65 16,-4 2-156-16</inkml:trace>
  <inkml:trace contextRef="#ctx0" brushRef="#br0" timeOffset="585089.2868">13530 12783 201 0,'-4'-5'18'0,"2"0"23"15,2-1-3-15,0-1-13 16,0 2-5-16,0-2-3 16,0 2-2-16,2-3 6 15,2 1 8-15,-1 2-7 16,2 1 1-16,-4 1-11 0,1 3-8 15,2 0-3-15,-3 0 0 16,1 0-2-16,0 5 1 16,0 2 1-16,-1 2 0 15,3 0 2-15,-3 0 0 16,1 0 1-16,2-4-1 16,-3 3-1-16,2-3 1 0,-1-2 0 15,1 1-1-15,-3 0 4 16,4-4-1-16,-1 0 6 15,3 0 13-15,0-10 24 16,8-4-2-16,3-5-27 16,8-6-8-16,4-4-5 0,9-3-3 15,4-4-1-15,2 2 0 16,5-3-1-16,-1 3 0 16,1 2-1-16,-5 7 0 15,-4 7 0-15,-6 7-1 16,-7 4-2-16,-7 2-134 15,-9 3-210-15</inkml:trace>
  <inkml:trace contextRef="#ctx0" brushRef="#br0" timeOffset="586799.8612">7487 16031 91 0,'0'0'49'0,"0"0"-31"16,0 0 13-16,0 0 14 0,0 0 28 15,0 0-27-15,-1 0-40 16,-5 0 0-16,5 0 11 16,-5 0 10-16,5 0-5 15,-4 0-1-15,4 0-3 16,1 0-8-16,0 0-5 0,0 0-4 15,0 2 1-15,0-1 1 16,6 4-2-16,-3 2 3 16,4-2-1-16,-3 2-1 15,3 1 1-15,-2-1-1 16,1 0 0-16,-1 0 0 16,2 0 0-16,-2-1 1 0,1 0-1 15,2-2 1-15,-3-1-1 16,-2 2 1-16,2-5 0 15,2 0 7-15,3-2 13 16,1-12 6-16,1-1 1 16,4-8-15-16,3-7-3 0,3-2-7 15,4-2-5 1,4-4-1-16,-1-3 1 0,0 0-236 16</inkml:trace>
  <inkml:trace contextRef="#ctx0" brushRef="#br0" timeOffset="588082.9903">14259 15338 317 0,'0'-5'68'16,"0"1"-6"-16,0-2-14 15,0 3-2-15,0-1-11 16,0 1 1-16,0-1-5 0,0 3-11 15,2-1-1-15,-2 2-8 16,0 0-3-16,2 0-1 16,-1 0-5-16,3 0-2 15,-1 5 2-15,3 2-1 16,0 4 0-16,-1-2 0 16,0 2 0-16,2-1-1 0,1 3 2 15,-1-1-2-15,2-1 2 16,-1-1 0-16,2 0-1 15,0-3 2-15,-1-2-2 16,2-1-1-16,2-4 3 0,5 0-1 16,6-13 11-16,7-12 18 15,13-7-8-15,13-11-8 16,8-7 1-16,10-5-10 16,4-2-2-16,6 3-4 15,-5 3 0-15,-10 1 0 16,-13 0-160-16</inkml:trace>
  <inkml:trace contextRef="#ctx0" brushRef="#br0" timeOffset="620915.3633">15692 14339 361 0,'0'-3'119'16,"0"-3"-51"-16,0 1-8 16,0-1-7-16,0 3-19 15,0 0-6-15,0-1-1 0,0 0 5 16,0 2-11-16,2-1-2 15,0 1-1-15,1 2-4 16,-3-2-4-16,4 2-2 16,-2 0-6-16,3 0 0 15,-2 2-2-15,4 5-1 0,1 6 2 16,1 5-1-16,-2-1 1 16,4 8 1-16,-2 2 1 15,0 1 0-15,-1 3 1 16,2-1-1-16,0-1 0 15,-1-1 2-15,3 1-1 16,-4-4-2-16,1-2 1 0,4-3-2 16,-1-8-1-16,8-6 1 15,4-6 3-15,12-6 14 16,13-21 2-16,20-17-2 16,13-15 1-16,21-14-6 15,12-8-4-15,14-1-5 0,6-1 0 16,-1 4-1-16,0 10-3 15,-9 6 0-15,-9 11 0 16,-13 13 0-16,-13 9 0 16,-13 10 0-16,-14 13 0 15,-13 7 0-15,-14 3 0 0,-16 8-57 16,-18-2-73-16,-5-9-622 16</inkml:trace>
  <inkml:trace contextRef="#ctx0" brushRef="#br0" timeOffset="680036.9649">11707 17004 630 0,'-12'0'33'0,"2"-9"-32"16,5 0 0-16,5 2 3 16,0 1 2-16,4 1-2 0,9 0 2 15,1 1 0-15,8 1-1 16,6-3 5-16,10 1 3 16,7-2-4-16,8-2 1 15,7-2 3-15,10-1-1 16,9-3 0-16,7-4-2 0,11-6 1 15,5-5 1-15,12-4-1 16,4-2 0-16,8 2-1 16,3-4-2-16,4 3 2 15,2 1-5-15,-1 3 6 16,0 1-9-16,-2 2 8 0,-4-1-7 16,-4 6 5-16,-4 0-3 15,-8 3 2-15,-7 3-1 16,-11 0 1-16,-8 3-4 15,-11 0 1-15,-11 1-4 16,-6 3 1-16,-13-1 2 16,-9 2-4-16,-7 2 0 0,-12-1-2 15,-5 1-28-15,-10 0-25 16,-2-1-73-16,-17-2-141 16</inkml:trace>
  <inkml:trace contextRef="#ctx0" brushRef="#br0" timeOffset="680568.1786">12182 17396 589 0,'0'2'65'0,"0"-2"-46"15,10 0-21-15,8-4 3 16,9-3 2-16,8-7 1 16,11-1 7-16,8-3 7 15,7-5 5-15,7-2-3 0,7 0-1 16,8 1-3-16,5-5-6 16,2 1 1-16,5-3-4 15,7-1-1-15,1 0 1 16,3 0 0-16,1 0 3 15,3 2-2-15,2 0 1 16,-3 1 1-16,1 2 3 0,-5-1 1 16,0 2 1-16,-8 2-4 15,-4 0-4-15,-7 3-2 16,-4 1-1-16,-7 3-4 16,-13 1 2-16,-17-2-3 15,-25-9-53-15,-24-19-267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22T04:31:43.8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3931 3885 565 0,'0'-10'25'0,"0"3"-21"0,0 3 29 15,0 3 13-15,0 0-2 16,0 1-6-16,0 0-24 15,3 5-14-15,2 13 1 16,1 3 6-16,-1 11 15 16,0 5-5-16,-1 10 5 15,-2 8-7-15,0 4 0 0,0 5-4 16,-2-1-4-16,0-2-6 16,0-3 3-16,0-8-1 15,0-3-1-15,0-5 0 16,1-4-1-16,-1-4 0 15,0-2 0-15,0-9-28 0,0-5-35 16,6-11-60-16,2-7-104 16</inkml:trace>
  <inkml:trace contextRef="#ctx0" brushRef="#br0" timeOffset="375.3501">4245 4007 416 0,'0'-5'220'0,"0"-2"-206"15,-4 2 42-15,4 0-8 16,0 1-16-16,0 2-2 15,0 2-15-15,0 0-6 0,0 0-7 16,5 8-5-16,2 5 3 16,0 9 1-16,5 6 2 15,-4 10 2-15,1 5-1 16,-1 7 2-16,-1 5-1 0,-2 0-1 16,0 0-3-16,1-3 2 15,-3-5-3-15,2-6 2 16,-2-6-1-16,2-6-1 15,0-6 1-15,1-7-23 16,-1-5-36-16,-2-6-94 16,-3-5-207-16</inkml:trace>
  <inkml:trace contextRef="#ctx0" brushRef="#br0" timeOffset="1392.3812">4026 4327 390 0,'-8'0'32'16,"-1"-2"5"-16,4 1 22 0,1 1-14 15,3 0 7-15,-1 0-1 16,2 0-19-16,0 0-17 16,0 0-11-16,3 0-10 15,10 1 9-15,1 5 6 16,6-3 2-16,3 2-1 0,4-3-2 15,5 0-7-15,2 0 1 16,6-2 0-16,0 0 0 16,-3-2-121-16,-1-9-266 15</inkml:trace>
  <inkml:trace contextRef="#ctx0" brushRef="#br0" timeOffset="1689.2409">4699 4269 687 0,'-3'0'7'0,"3"-1"5"16,0-4 26-16,8-2-36 15,8 0 1-15,2-1-5 16,8 1 2-16,-4 2 0 16,5 0 1-16,0-1 0 15,-1 2-1-15,-3 4-19 16,-4 0-65-16,-4 0-36 0,-4 2-95 16</inkml:trace>
  <inkml:trace contextRef="#ctx0" brushRef="#br0" timeOffset="1845.4859">4868 4334 330 0,'-19'14'141'0,"4"-1"-69"0,-2-3 34 16,6 1-60-16,6-2-3 15,4-2-12-15,1-3-19 16,12 0-10-16,13-4 5 16,7 0 10-16,7 0-9 0,10-6-6 15,4-3-1-15,-4-7-74 16,6-2-313-16</inkml:trace>
  <inkml:trace contextRef="#ctx0" brushRef="#br0" timeOffset="3220.3828">6832 3431 370 0,'2'-14'92'15,"-2"-2"-86"-15,0 2 43 16,-2-4 8-16,-6 2-10 16,-6-2-8-16,0 0-14 0,-4 4-1 15,-4 0 5-15,1 2-4 16,-2 1-5-16,-2 2-9 16,-1 2-5-16,1 5-2 15,2 2-3-15,-2 0-1 16,5 0 1-16,1 9-2 15,2 3 1-15,1 4-1 0,5 2 0 16,1 5 0-16,3 2 0 16,0 6 0-16,6-1 2 15,1 4-2-15,0 4 1 0,1 1 1 16,9 0 0-16,-1 4 0 16,1 3-1-16,3 1 0 15,-4 4 1-15,-2 1 1 16,1 5-2-16,-1-2 1 15,0 2 2-15,-2-2-1 16,2 2 0-16,-1-2 0 0,-1 4 0 16,1-1 1-16,-1 1 7 15,-3 1 5-15,-1 3-8 16,-1 4-1-16,0 5 2 16,-8 1-3-16,-3 2-1 15,0 4-2-15,0-2 2 16,1-3-3-16,4-1 1 0,-1-1 0 15,5-3-2-15,0 0 2 16,2 1 0-16,0 0-2 16,0-3 1-16,0 3-1 15,0-1 1-15,0-1 0 0,-1-1-1 16,-1-2 1-16,0 0 1 16,0-1-3-16,2-2 3 15,0-2-2-15,0-2 0 16,2-1 1-16,7-2-1 15,2-5 1-15,5-1 0 16,2-6-2-16,5-6 3 0,2-1-1 16,4-2 1-16,3-6 1 15,4-5 0-15,4-4-1 16,3-2 1-16,6-7-3 16,-3 0 0-16,1-7 1 15,-2-3-3-15,-4 0-22 16,-3-16-125-16</inkml:trace>
  <inkml:trace contextRef="#ctx0" brushRef="#br0" timeOffset="5614.3586">7502 3537 492 0,'0'-9'20'16,"0"0"50"-16,0 4-1 15,0-1-27-15,0 4-4 16,0 2-10-16,0 0-22 16,0 17-12-16,4 3 3 0,-3 8 9 15,-1 7 5-15,0 5 1 16,0-1-2-16,-1 2-3 15,-7-4-3-15,-3-5-1 0,4-3 3 16,-1-8 2-16,0-4-5 16,3-9 2-16,1-4-4 15,2-4 4-15,2-10 22 16,0-11-8-16,0-8-18 0,0-5 0 16,0-9 0-16,0-4 1 15,6-3-2-15,-1 1 0 16,3 2 1-16,-1 6-3 15,0 9 1-15,0 9-1 16,1 9 0-16,-2 8 1 0,3 6-3 16,2 0-4-16,2 13 8 15,2 7 0-15,4 3-1 16,-1 9 1-16,1 1 0 16,1 5 0-16,-1 1 0 15,0-2 1-15,-3-1-1 16,2-5 0-16,-3-5 0 0,-3-6 1 15,2-6-1-15,-3-5 0 16,1-7 1-16,2-2 0 16,-2-11 7-16,3-11 11 15,0-8-6-15,4-5-6 16,-4-10-1-16,-2-5 1 0,0-2-6 16,-5 4 3-16,-2 9 0 15,0 5 2-15,-6 13-4 16,0 10-2-16,0 7-4 15,0 4-49-15,0 0-129 16</inkml:trace>
  <inkml:trace contextRef="#ctx0" brushRef="#br0" timeOffset="6586.9338">11013 3367 561 0,'2'-16'54'0,"-2"0"-25"15,0 2 6-15,-4 0-10 16,-7 1 5-16,-3 3-4 15,-6 0-18-15,-7 5-7 0,-6 3-1 16,-2 2-1-16,-8 0 1 16,3 10 0-16,-1-2-1 15,2 6 2-15,4-1-2 16,8-1 1-16,6 1 0 16,7-2-3-16,6 0 1 15,8-3-1-15,0 3-2 0,11-2 3 16,10-2 1-16,8 2 4 15,3-1 2-15,2-2-3 16,1 1-2-16,-4 3 1 0,-9-1-2 16,-3 1 2-16,-9 3 1 15,-5 1-1-15,-5 5 1 16,-7 6 0-16,-16 2 1 16,-3 6 1-16,-11-1-1 15,-1-2-1-15,4-3 0 16,6-4-1-16,7-7 0 0,9-4-1 15,12-5 2-15,4-4-2 16,19-3 5-16,13 0 4 16,11 0 5-16,10-10-8 15,10-2-2-15,3 3-3 16,-4-2-2-16,-1 3 3 16,-4 0-28-16,-11-1-105 0,-10 0-261 15</inkml:trace>
  <inkml:trace contextRef="#ctx0" brushRef="#br0" timeOffset="7255.6773">11560 3439 603 0,'-9'-16'17'0,"6"2"25"15,3-1-11-15,7 8-20 16,11 0-10-16,6 1-2 16,3 6 0-16,4 0-1 15,-2 4 0-15,-2 9 1 0,-5 5-1 16,-7 3 0-16,-9 5 1 15,-6 2-1-15,0 2 4 16,-11-3-2-16,-1-1 1 16,-3-6 1-16,3-2 1 15,5-6-3-15,0-5 2 16,7-5 0-16,0-2 3 0,0-5 46 16,7-13 0-16,3-5-43 15,5-8-5-15,1-4-2 16,2-5 3-16,-2 3-2 15,0-1-1-15,-3 6 6 0,0 6 4 16,-6 6-2-16,-2 8 0 16,-2 4-1-16,-1 5 3 15,-2 3-4 1,0 5-15-16,0 9 0 0,0 6 9 16,0 5-1-16,4 4 0 15,7 3 1-15,3 3-2 16,4 0-7-16,0 0-25 15,3 1-30-15,3-4-42 0,-5-4-54 16</inkml:trace>
  <inkml:trace contextRef="#ctx0" brushRef="#br0" timeOffset="7661.9065">12043 3784 632 0,'0'-8'37'16,"0"0"21"-16,0 3-26 16,2 4-13-16,5 1-12 0,1 0-7 15,-1 1-5-15,3 8 1 16,-3 6 5-16,1 1-4 16,-3 1 5-16,-3 3-3 15,-2 2 1-15,0-4 3 16,0-3-2-16,0 0-2 15,0-8 4-15,0-2-3 0,0-5-1 16,0 0 6-16,0-9 7 16,0-9 4-16,7-5-11 15,0-6-4-15,3-1 3 16,0 2-2-16,0 1 2 16,2 3 5-16,-2 8 3 0,-1 4-8 15,2 9-2-15,-2 3-4 16,3 0-4-16,0 10 4 15,3 11-2-15,0 3 6 16,-1 5-3-16,-1 4 2 16,1 3 0-16,-5-4-38 15,-3-2-118-15,-2-10-239 0</inkml:trace>
  <inkml:trace contextRef="#ctx0" brushRef="#br0" timeOffset="8349.7463">10278 4111 456 0,'0'0'171'0,"0"-7"-165"16,0 3 16-16,0 3-7 0,5 1-4 16,4 0-10-16,4 3-4 15,-1 8 5-15,-1 5 0 16,0 4 1-16,-2 1 2 15,-4 0-3-15,-1-1 1 16,-3-2 0-16,-1-6-1 0,0-3 1 16,0-5 2-16,0-4 5 15,0-2 28-15,0-11 10 16,0-6-35 0,8-6-12-16,1-2-2 0,0-2 1 15,6 3 0-15,-3 5-2 0,3 1 1 16,-3 7 0-16,-2 6-1 15,5 5-1-15,-4 2 1 16,2 6-5-16,-3 12 4 16,1 4-1-16,-3 7 5 15,2 7 0-15,-1 2 4 16,-1-1-3-16,4-1 1 0,-2-9-1 16,5-5 1-16,3-6-2 15,3-10-31-15,-2-6-48 16,3-2-70-16,0-20-396 15</inkml:trace>
  <inkml:trace contextRef="#ctx0" brushRef="#br0" timeOffset="8568.4807">10735 4088 589 0,'-8'0'49'0,"4"0"-22"16,4 0 34-16,4-4-16 15,11 1-39-15,8-1-6 16,5-3 0-16,2 4 0 16,5-3 1-16,-7 6-2 15,-2 0 2-15,-8 0-5 0,-8 6-90 16,-10 6-15-16,-1 5-6 16,-17 1-99-16</inkml:trace>
  <inkml:trace contextRef="#ctx0" brushRef="#br0" timeOffset="8693.4585">10789 4224 268 0,'-7'7'91'0,"6"-6"17"16,1-1-40-16,8 0 2 16,13-5-27-16,6-6-35 15,7 1-6-15,3-3-2 16,2 2 0-16,2 1-1 16,-2 1-137-16,-5 0-216 0</inkml:trace>
  <inkml:trace contextRef="#ctx0" brushRef="#br0" timeOffset="8896.5826">11200 4032 588 0,'0'-8'59'0,"0"-2"64"0,0 8-53 16,-2 0-32-16,2 2-21 16,0 0-18-16,0 8-10 15,0 11-5-15,0 5 17 16,0 10 2-16,0 5-3 0,0 4 2 15,0 0-1-15,-6-2-12 16,4-9-48-16,2-11-49 16,0-11-112-16</inkml:trace>
  <inkml:trace contextRef="#ctx0" brushRef="#br0" timeOffset="9711.6209">10540 2933 574 0,'3'-12'22'15,"4"-2"3"-15,0 2 23 16,-2 1-18-16,-2 4 13 16,-1 3-9-16,1 4-16 15,-3 0-9-15,0 11-24 0,0 10 9 16,0 4 2-16,0 4 5 15,0 3 1-15,0-3-2 16,-3-6 2-16,1-7-2 16,1-5 0-16,1-6 3 0,0-5-3 15,0 0 7-15,0-14 13 16,0-8-16-16,6-6-4 16,1-5 1-16,1 0-1 15,3-2 1-15,-3 5-1 16,0 3-1-16,1 8 2 0,-5 3 0 15,-1 7-2-15,1 6 4 16,-3 3 1-16,3 1-10 16,2 12-1-16,1 5 3 15,3 1 4-15,3 4 0 16,0-2-1-16,2-1 2 16,2-2-1-16,1-4 1 0,0-3-2 15,-2-5 1-15,0-6 1 16,1 0 4-16,-4-9 3 15,1-9 15-15,-2-7-5 16,-4-9-6-16,2-5-2 0,-5-8-5 16,-5 1-4-16,0-4 0 15,0 5 0-15,0 10-2 16,0 11 4-16,-1 7-6 16,-3 14-11-16,2 3-106 15,2 8-371-15</inkml:trace>
  <inkml:trace contextRef="#ctx0" brushRef="#br0" timeOffset="10665.3943">7601 5385 518 0,'7'-11'25'0,"-4"2"14"0,-1-2 37 16,-2 0-34-16,0 4 8 16,-14 2-23-16,-9 3-14 15,-6 2-8-15,-11 2-5 16,-7 10-2-16,-2 8 4 0,-7 2-3 15,2 1 2-15,3 0-1 16,10-1-1-16,5-5 1 16,9 1 1-16,13-6-1 15,8-2-1-15,6-2 0 16,10-2-4-16,12-3 5 0,12-1 1 16,3-2-1-16,4 0 1 15,5 0-1-15,-7 0 0 16,-3 0 2-16,-9 2-4 15,-8 7 2-15,-10 5 0 16,-9 4-3-16,-1 3 0 16,-19 4 4-16,-7 2 0 0,-6 3-1 15,-4 0 0-15,-2 1 1 16,-2-2 0-16,4-1-2 16,1-1 1-16,9-4 1 15,5-3-1-15,10-6-2 16,9-5 3-16,3-2-2 0,21-5 0 15,13-2 2-15,13 0-1 16,7-7 3-16,15-4-3 16,6-1-11-16,1-4-62 15,4-1-36-15,-5-2-142 16</inkml:trace>
  <inkml:trace contextRef="#ctx0" brushRef="#br0" timeOffset="11180.6403">8071 5524 601 0,'-9'-14'28'15,"4"4"17"-15,3 3-23 16,2 2-13-16,4 3-3 16,6 2-7-16,4 0-3 15,3 2 0-15,-1 7 3 16,-2 4-1-16,-1 4 1 0,0 3 1 16,-8 1-1-16,-5 3 1 15,0-3 0-15,0 1 0 16,-11-5 2-16,2-2-1 15,4-7 1-15,-1-4-1 16,5-4 1-16,1-6 10 16,1-12 7-16,8-2-12 0,2-11-3 15,3-5-1-15,0-1-1 16,-1-1 3-16,0-1 15 16,-4 7-4-16,-2 3-1 15,-3 6-3-15,-1 11-3 16,-3 7 1-16,0 5-2 0,0 3-12 15,0 11-6-15,0 8 9 16,-2 4 1-16,1 6 2 16,1 6-2-16,0 3 1 15,1 2-1 1,10 3-27-16,0-3-61 0,1-5-68 0,5-6-201 16</inkml:trace>
  <inkml:trace contextRef="#ctx0" brushRef="#br0" timeOffset="11586.8652">8446 5772 636 0,'0'-5'15'16,"0"-1"24"-16,0 2 7 16,2 4-32-16,3 0-13 15,5 2-5-15,2 9 1 0,-3 1 1 16,2 3 1-16,-4 3 2 15,-4-2 0-15,1-2-1 16,-4-4 2-16,2 1-1 16,-2-2 2-16,1-5-1 15,1-1 0-15,1-3 2 0,-1 0-2 16,3 0 3-16,0-5 6 16,2-9 7-16,0-8-2 15,3-4-5-15,0-3-4 16,0 0-2-16,2 3 3 15,-3 2 7-15,1 9-7 16,-2 7-6-16,-1 5-2 0,0 3 0 16,2 5-4-16,-1 11-1 15,2 7 7-15,-1 6-4 16,2 5 1-16,-4 5 1 16,-2 0 0-16,-5 0-3 15,0-1-73-15,0-8-83 0,0-7-448 16</inkml:trace>
  <inkml:trace contextRef="#ctx0" brushRef="#br0" timeOffset="12341.7844">6927 6370 570 0,'9'-17'8'15,"1"3"-9"-15,-2 3 5 16,5 8 2-16,0 3 8 16,-5 0-9-16,1 10-3 0,-2 11 1 15,1 0 0-15,-6 4 10 16,-2 3 10-16,0-1-8 15,0-6-5-15,-4-2-8 16,1-7 2-16,-2-6 1 16,4-6 16-16,1-1 19 0,0-13 6 15,0-6-38-15,0-3-7 0,7-7 0 16,0 3-1-16,2 0 2 16,2 6-4-16,-2 3 0 15,2 5 1-15,-1 10-3 16,2 3 5-16,-4 0-1 15,4 10-5-15,2 12 1 0,-1 3 4 16,1 6 1-16,-1 2-1 16,4 3 1-16,-3-2-2 15,3-3 2-15,-5-7-1 16,1-4-1-16,-1-8-1 16,-1-9-83-16,2-3-46 15,-3-10-341-15</inkml:trace>
  <inkml:trace contextRef="#ctx0" brushRef="#br0" timeOffset="12529.2833">7331 6295 570 0,'-2'-4'25'0,"2"-2"50"15,0-1-44-15,13 4-14 16,2-2-14-16,8 1-4 15,0 0 2-15,4 2-1 0,0 2-1 16,-4 0 2-16,-2 2-57 16,-11 7-62-16,-7 5-68 15</inkml:trace>
  <inkml:trace contextRef="#ctx0" brushRef="#br0" timeOffset="12701.1422">7351 6460 429 0,'-3'4'77'0,"3"-4"16"15,2 0-16-15,13-11-34 16,11-1-24-16,4-2-15 16,8-4-1-16,4 1-3 15,0 3-1-15,-3 4 1 0,-1 1-69 16,-6 3-67-16,-5 1-59 16,-7 3-124-16</inkml:trace>
  <inkml:trace contextRef="#ctx0" brushRef="#br0" timeOffset="12873.0009">7732 6298 414 0,'0'-16'74'0,"0"2"36"16,1 3-22-16,3 0-21 16,-4 6-27-16,3 2-12 15,1 3-9-15,-1 0-11 16,2 5-11-16,0 12-2 16,-2 7 4-16,4 6 2 0,-3 6 2 15,-2 3-4-15,-2 2 3 16,0-3 0-16,0-6-66 15,-4-14-137-15</inkml:trace>
  <inkml:trace contextRef="#ctx0" brushRef="#br0" timeOffset="13667.7587">6997 5054 452 0,'0'-19'195'16,"0"4"-189"-16,2 2-3 16,6 8-1-16,-1 5 0 15,1 1-7-15,-1 19-3 16,-1 6 5-16,-5 9 4 16,2 4-2-16,-3-2 2 15,0-1 2-15,0-8-4 16,-3-8 3-16,3-8 7 0,-1-7 10 15,1-5 0-15,0-9 52 16,0-11-25-16,0-6-38 16,0-7-9-16,0-8 2 0,4 0 1 15,-2-4 0-15,1 1-2 16,-1 2 0-16,1 9 0 16,-3 11 0-16,2 8 1 15,0 12 6-15,1 2-6 16,4 18-7-16,3 7 4 15,6 9 2-15,2 2 0 0,6 3-1 16,-2-4 1-16,7-3 0 16,2-5-2-16,-1-9 4 15,-1-5-4-15,1-9 1 16,3-4 2-16,-6-3 1 16,-2-15 2-16,-1-7 0 15,-7-10 3-15,-4-8 13 0,-2-9-7 16,-8-5-5-16,-3 0-2 15,0 4-2-15,-7 6-2 16,-2 12 0-16,-4 13-2 16,3 11-2-16,3 11-15 0,4 0-74 15,3 8-180-15</inkml:trace>
  <inkml:trace contextRef="#ctx0" brushRef="#br0" timeOffset="14698.9224">11320 5248 492 0,'0'-12'7'16,"-13"2"9"-16,-9 4-8 15,-4-1-3-15,-11 5-4 16,-4 2-1-16,-3 0 1 0,-3 0 0 16,0 0-1-16,4 6 6 15,7 0 8-15,5-3 9 16,10 3 1-16,7-2-5 16,12 4-11-16,2-3-14 0,16 2 7 15,9 2 6-15,7 2-1 16,6 1-5-16,-2 2 0 15,-2 2-2-15,-7 4 2 16,-9 2-3-16,-11 0 0 16,-7 2 0-16,-9 1 2 15,-14-2 6-15,-10 2-3 0,-4-4 0 16,-8-1 3-16,3-4 7 16,3 2-1-16,7-5 0 15,5-3 0-15,8-1-4 16,12-2-5-16,7 0-2 15,12-2-6-15,18 0 7 0,10-4 7 16,14 1 1-16,10-2-3 16,10 0-3-16,3 0-3 15,-3 0 1-15,-3-3 0 16,-8 1-2-16,-6-1 1 16,-4 2-3-16,-14-1-93 15,-3-1-97-15</inkml:trace>
  <inkml:trace contextRef="#ctx0" brushRef="#br0" timeOffset="15230.1463">11894 5294 453 0,'-9'-13'149'16,"4"3"-144"-16,5-1 19 16,0 7 5-16,2 1-6 15,12 3-28-15,4 0-1 16,1 7 4-16,0 7-1 16,-1 6 0-16,-8 3 2 0,-6 3 1 15,-4 4 4-15,0 0-5 16,-7-2 2-16,-8-3 1 15,3-3-1-15,0-7-1 16,2-4 1-16,5-5 0 16,1-6 2-16,4 0 12 15,0-11 69-15,4-9-64 0,6-9-18 16,5-4 4-16,1-6-2 16,2-1 2-16,-3 0-3 15,-3 5 1-15,-1 7 11 16,-6 6-3-16,-1 11-5 15,-4 1 1-15,0 7 3 0,0 3-3 16,0 3-12-16,0 13-2 16,0 8 6-16,0 9-1 15,0 6-1-15,0 6 4 16,0-1-2-16,4-1 0 0,1 0 0 16,4-4-14-16,4-5-35 15,1-5-52-15,2-8-38 16,0-8-222-16</inkml:trace>
  <inkml:trace contextRef="#ctx0" brushRef="#br0" timeOffset="15620.7303">12230 5661 434 0,'-2'7'28'0,"0"0"-35"16,2 2 18-16,0 4 9 0,0 1 2 15,0 2 3-15,2-1 3 16,5 0 1-16,-2-2-5 16,0-1-11-16,-2-2-6 15,1-5-4-15,-3 0 1 16,1-3 3-16,0-2-1 0,-2 0 2 16,3 0 17-16,-1-9 15 15,2-5-16-15,-1-4-13 16,3-5 6-16,1 0-2 15,0-1-4-15,2 4-5 16,1 2-3-16,-2 8-2 16,1 5-1-16,1 5 0 0,-2 2-3 15,3 10-4-15,-3 9 4 16,2 4-1-16,-1 6 3 16,-1-1 3-16,0 2-2 15,-1-3 1-15,-1-6 1 16,0-5-16-16,1-8-75 0,1-10-90 15</inkml:trace>
  <inkml:trace contextRef="#ctx0" brushRef="#br0" timeOffset="15995.7046">12196 4973 660 0,'0'-21'8'0,"10"1"12"16,5 5-15-16,1 7 12 16,0 1 17-16,-2 7-27 15,1 0-10-15,-3 10-2 16,-5 7 4-16,0 7-1 0,-7 3 2 15,0 3 2-15,-8 2 0 16,-3-3 0-16,-1-4 0 16,1-4-1-16,2-7-1 15,5-6 1-15,3-1-2 0,1-7 4 16,1 0 2-16,17 0 7 16,7-11 2-16,9-1-10 15,10-3-3-15,2 3-1 16,6 1 0-16,-3 4-13 15,-6 0-141-15,-11 6-403 0</inkml:trace>
  <inkml:trace contextRef="#ctx0" brushRef="#br0" timeOffset="16651.2458">10621 6091 620 0,'0'-10'16'16,"0"-1"6"-16,9 2-17 15,6 7-4-15,-1 2-4 16,2 0-3-16,2 9 2 16,-3 7 1-16,2 3 3 15,-4 5 0-15,-4-1 0 0,-2 0 4 16,-6-3-3-16,-1-2 2 16,0-6 2-16,0-5-3 15,-1-3 2-15,-5-4 3 16,6-2 4-16,0-10 18 15,0-8-19-15,2-3-8 0,9-2 0 16,2 0-3-16,1 1 1 16,-1 7-3-16,-1 6 1 15,-3 7-1-15,0 4 1 16,0 4-6-16,-5 10 3 16,1 8 5-16,0 3 1 15,3 2 2-15,-3-1 3 0,4 3-2 16,0-6 0-16,0-2 0 15,3-5-2-15,5-3 1 16,2-9-4-16,5-4-66 16,-1-11-140-16</inkml:trace>
  <inkml:trace contextRef="#ctx0" brushRef="#br0" timeOffset="16823.1207">11100 6031 552 0,'-9'0'15'16,"8"0"31"-16,1 0 1 16,8-2-17-16,11-2-26 15,4 2-5-15,6 0 1 16,0 2 0-16,1 0-3 16,-5 0-129-16,-7 4-110 15</inkml:trace>
  <inkml:trace contextRef="#ctx0" brushRef="#br0" timeOffset="16979.3466">11124 6207 506 0,'-2'2'26'15,"2"-2"-14"-15,15 0 2 16,7-4 5-16,9-5-2 16,6-3-14-16,5 1-4 15,3-5 1-15,-3 2-67 16,-7-2-211-16</inkml:trace>
  <inkml:trace contextRef="#ctx0" brushRef="#br0" timeOffset="17135.6005">11483 6059 545 0,'-7'-4'36'0,"-1"-1"52"16,5 3-27-16,1 2-23 0,2 0-22 15,0 9-23-15,3 9 5 16,4 7 0-16,-2 8 3 15,-3-3-1-15,1 3 4 16,-3-4-66-16,0-9-141 0</inkml:trace>
  <inkml:trace contextRef="#ctx0" brushRef="#br0" timeOffset="18155.2894">10996 4789 542 0,'0'-9'34'16,"-2"4"42"-16,-1 3-37 15,0 2-14-15,-1 4-20 0,1 10-7 16,-2 9 2-16,2 2 0 16,-3 6 4-16,3-2 0 15,-1 2 1-15,-1-4-2 16,2-8 0-16,-2-3-3 0,4-6 3 15,-5-9-1-15,3-1 5 16,-2 0 27-16,1-12-13 16,1-6-10-16,3-6-8 15,0-2-3-15,0-5 1 16,1 3-2-16,10 1 0 0,-2 6 3 16,0 3-4-1,0 7 0-15,0 8-1 0,-1 3-1 16,0 3-1-16,1 12 4 15,0 6 0-15,0 6 1 16,3 2-2-16,-1 1 2 16,-1-2 0-16,0-3-1 0,5-7 1 15,-5-4 0-15,3-9-1 16,1-5 1-16,4-1 9 16,-2-17 5-16,6-3-4 15,-4-8-5-15,-3-3-3 16,-2-4 2-16,-6-1 0 0,-3 1-2 15,-4 2 1-15,0 6-3 16,-7 4-2-16,2 8-1 16,3-2-73-16,2 2-239 15</inkml:trace>
  <inkml:trace contextRef="#ctx0" brushRef="#br0" timeOffset="19108.3571">13124 2943 157 0,'0'-25'328'0,"20"-2"-324"0,4 4 7 16,8 1-2-16,2 3 11 15,5 5 3-15,-1 1-4 16,1 6-2-16,-1 7 1 0,2 0-6 16,-10 14-7-16,1 11-1 15,-4 7-6-15,-5 11 1 16,-2 9 2-16,1 10-2 16,-6 12 2-16,4 4 1 15,-7 6-2-15,1 7 0 0,-3 2 1 16,-3-4-1-16,-1 7 4 15,0-2 0-15,-5-1-2 16,-1 2 7-16,0 3-3 16,0 0 8-16,-1-2 3 15,-5-3-10-15,2 3 0 16,1-5 0-16,1-3 17 0,2-4-4 16,0-2-1-16,3 1 0 15,3-2-2-15,1-5-10 16,0-1 2-16,-3 2-4 15,-4-1-4-15,0-4 4 16,-4 0 4-16,-8 0-1 0,-1 2 2 16,-1-3-5-16,-1 1-4 15,1-7 1-15,6 0-1 16,-4-8-2-16,4-4 2 16,2-5 0-16,1-5-1 0,1-4 4 15,0 1-3-15,4-2 3 16,0-5-1-16,0-4-2 15,0-3 0-15,0-6 2 16,-3-2-2-16,-4-6 1 16,-10-1 1-16,-4-4 2 15,-8-3 3-15,-6-2 0 16,-11-2 10-16,-2 0 1 0,-7-11-10 16,-5-3-8-16,-4-8 6 15,-1-5-40-15,4-10-52 16,3-11-214-16</inkml:trace>
  <inkml:trace contextRef="#ctx0" brushRef="#br0" timeOffset="32651.3884">6464 4402 231 0,'-9'-7'66'0,"-2"-2"-38"0,1 2 36 16,-1-1-17-16,-2 0-25 16,3 1 9-16,-2-1 6 15,3 1-10-15,2 3 7 16,-1-1-8-16,3 2-5 15,0 1-7-15,3-1-7 0,1 3-4 16,-1 0-1-16,2 0-2 16,0 0 0-16,0 0-5 15,0 0-1-15,5 0 5 16,5 3 1-16,2 1 1 16,5 1 3-16,3-4 1 0,4 1-1 15,5 0 0-15,3-2 1 16,4 0 0-16,1 0 0 15,7 0-3-15,-5-2-1 16,7 0 1-16,-2-1-2 16,2-2 1-16,3-5 1 15,4 0-1-15,-4 0 2 0,5-2-1 16,-3 0-1-16,0 3 1 16,-2-1-2-16,0 4 0 15,-3-1 0-15,-2 3 0 16,0-1 0-16,1 2 0 0,0-3 0 15,2 1 0-15,1 1 2 16,3 2-2-16,-1 1 1 16,-1-1-2-16,-3 2 1 15,-1 0 0-15,0 0 1 16,-3 0-2-16,-1 0 2 16,-2 0-1-16,-2 2 0 15,4-1 1-15,-6 1-2 0,1 0 2 16,-2-2-1-16,-3 2 0 15,-1-2 1-15,-3 0-1 16,0 0 0-16,0 0 2 16,-3 0 1-16,-2 2-2 15,2-2 2-15,-2 0-2 0,-3 0 1 16,-1 0 1-16,1 0 2 16,-4 0 4-16,2 0 0 15,-3 0-6-15,1 0 3 16,-5-2-3-16,4 0 4 0,-6 0 5 15,1-1-1-15,-2 1-2 16,0-2 0-16,1 1-5 16,-1-1 0-16,0 0 1 31,-2 1-2-31,0-3-1 0,-1 1 2 0,0-2-1 16,1 0 2-16,-1-4 2 15,-1 0 1-15,1-3-1 16,-1-1 0-16,0-2-2 15,2-2-1-15,0-3 0 0,-3 1 0 16,1-3 2-16,1 0-3 16,-1-3-2-16,-1-1 1 15,2-1-3-15,-1 0 2 16,-1 2 1-16,-2 1-5 0,3 1 6 16,-3 0-3-16,0 4-2 15,0-4 4-15,-3 2-4 16,-2-1 1-16,-2 1 2 15,0 0-1-15,0-2 2 16,-1-1-2-16,3-2 0 0,1 2 0 16,1-1 1-16,1 0-2 15,0 0 2-15,2 2-1 16,0 0-1-16,0 0 2 16,0-1-1-16,-3 1 0 0,1-2 0 15,-2 0 0 1,0 1-1-16,0-1 2 0,1-2-1 15,0 1 0-15,1-1 1 16,0 2-2-16,2 2 2 16,0 0-1-16,0 2-1 15,0 4 1-15,0 1 0 0,0 0 0 16,0 2 1-16,0 3-2 16,0-1 0-16,0 2 2 15,0 2-2-15,0 0 2 16,0 1 0-16,0 2-2 15,0 3 2-15,0 1 0 0,0 1-2 16,0 2 0-16,0-2-30 16,4-8-94-16,-1-12-260 15</inkml:trace>
  <inkml:trace contextRef="#ctx0" brushRef="#br0" timeOffset="37925.451">6917 6911 313 0,'-18'0'0'0,"4"0"4"16,-5-1 12-16,4-3 21 15,1 2 8-15,1 1-8 16,1 1-3-16,5 0-8 16,2-2-7-16,1 2-4 0,4 0-3 15,0 0 4-15,0 0-7 16,0 0-10-16,7 0-2 15,7 0 3-15,6 0 1 16,6 0 6-16,4 0 9 16,6 0-9-16,3 0-3 15,3 0-4-15,1 0 1 16,0 0 0-16,0 0-2 0,3 0 2 16,3 0 1-16,2 0-2 15,2-4 1-15,7-1-1 16,-1-1 1-16,5 3 0 15,7-1-2-15,2-1 2 16,9-2 0-16,1-2-1 0,5 0 1 16,6-4 1-16,8-1 0 15,2 0 1-15,10-2 1 16,0 0 0-16,7 2 1 16,-1-4-3-16,7 2-2 0,1-2 2 15,2 2-2-15,-1 1 0 16,3 0 1-16,1 1-1 15,-1 3 0-15,0 0 1 16,1 1-2-16,-1 2 2 16,-1-2-1-16,-2 2 0 15,-2-2 0-15,-1 2 0 0,1 1 0 16,-3-1 2-16,0 5-2 16,-2-4 0-16,2 4 2 15,0-3-4-15,0 1 3 16,-1 2 0-16,0-2-1 15,-3 0 0-15,4 0 2 16,-9 2-4-16,2-2 3 0,-4-2-1 16,0-1 0-16,-8 2 1 15,-5-2-1-15,-3-1 1 16,-6 2 1-16,-8 0 4 16,-6-2 0-16,-6 0 1 0,-7 0-4 15,-5 2 0-15,-10 0 0 16,-5-2-2-16,-6 2 3 15,-4 3-2-15,-6-3-4 16,-8 3 4-16,-3 1-2 16,-5-1 0-16,0 3 1 15,-5-1-2-15,-4 0 1 0,1 2 0 16,-3 0 1-16,-1 0-2 16,0 0 1-16,0 0-2 15,0 0 2-15,0 0-2 16,0 0 2-16,0 0 2 15,0 0 0-15,0 0 0 0,0 0 3 16,0-2-2-16,0 2 2 16,0-1 3-16,0 1-2 15,-1-2 0-15,1 0-2 16,0 2-2-16,0 0 0 0,0 0-2 16,0 0 0-16,0 0 0 15,-2 0-1-15,2 0 0 16,0 0 1-16,0 0 0 15,-2 0 0-15,2 0 1 16,0-2-2-16,-2 0 2 16,1 0 2-16,-3-2-3 0,1 0 2 15,-1-3 0-15,1-3 3 16,2-2 0-16,-3 1 0 16,1-3-2-16,-1-4 0 15,2 0-2-15,-3-3 2 16,0 0-1-16,2-6-2 15,-5-1 1-15,1-3 1 0,1-5-2 16,0 1 2-16,-2-7 0 16,-1 2-1-16,2-5 1 15,0-2 1-15,-1-1-4 16,3-5 4-16,0-4-3 0,-1-2 1 16,1-5-1-16,2-2 1 15,1-2 0-15,0-2 0 16,2 1-1-16,0-3 2 15,0-2 0-15,-2-3 1 16,2-1 4-16,-4-3-1 0,2-1-2 16,1-5 4-16,-3 0 0 15,2-1-1-15,1-5 0 16,1 0-4-16,-4-3 2 16,4 0 0-16,-2-3 1 15,1-1 0-15,1 3-1 16,-2-1-1-16,0-2-1 15,2 1-2-15,0 2 0 0,0 0 0 16,2 1-1-16,3-2 1 16,4 5-1-16,0 6 0 15,-2 0 1-15,-1 5 0 0,-6 1-2 16,-6-1-11-16,-14-11-96 16</inkml:trace>
  <inkml:trace contextRef="#ctx0" brushRef="#br0" timeOffset="53883.7409">19943 3355 482 0,'0'-9'17'0,"0"0"45"15,0 2-4-15,0 1-3 16,0 3-15-16,0-1-5 15,0 4-13-15,0 0-17 16,0 9-10-16,2 11-7 0,-2 12 6 16,0 9 8-16,0 9 7 15,-7 4 0-15,-1-1-3 16,-3-1-4-16,0-6 0 16,2-8-1-16,2-5-1 15,2-8 4-15,0-5-2 16,2-5 0-16,0-7-1 15,3-4 1-15,0-4 3 0,-2-4 35 16,2-16 17-16,0-5-40 16,0-9-18-16,2-12 1 15,4-4-1-15,2-4 2 16,1 0-2-16,4 0 1 0,-1 6 2 16,-3 9-2-16,1 11-3 15,-3 6 4-15,-4 11-4 16,2 6 1-16,2 5 0 15,5 0-4-15,-2 14 2 16,7 10 1-16,-1 4 2 0,4 4 1 16,-1 9 0-16,-3-2 0 15,5 1 0-15,-2-1 0 16,-1-2 1-16,-2-8-1 16,0-2-1-16,0-4 3 15,-3-7-4-15,-2-2 2 16,-1-6 2-16,1-5-1 0,2-3 5 15,3-3 14-15,0-14 3 16,4-4-8-16,2-9-8 16,0-8-2-16,2-10 1 15,-4-1-4-15,-8-2 0 16,1-3 1-16,-4 6 2 0,-5 5 3 16,-3 6 0-16,1 6-2 15,-2 7-2-15,0 6-1 16,2 5-2-16,-2 6-2 15,1 7 2-15,3 0-31 16,4 0-77-16,1 0-180 0</inkml:trace>
  <inkml:trace contextRef="#ctx0" brushRef="#br0" timeOffset="56642.4233">17366 3628 566 0,'-19'-7'4'0,"-2"-1"-1"15,-4 7 6-15,-2 1-6 16,-3 0 0-16,-1 9-1 16,0 5 0-16,1 7-2 15,6 4 0-15,1 7 0 0,7 3 2 16,6 1-1-16,2-3 1 15,6-1 0-15,2-7-2 16,4-6 2-16,9-4-1 16,4-9 3-16,7-6 9 15,1-6 21-15,4-12-10 16,0-9-10-16,-2-5 1 0,0-9 6 16,-6-4-4-16,-1-4-1 15,-3-9 3-15,-6-2-5 16,-2-4-1-16,-2-4-4 15,-3 7-2-15,-2 6-4 16,-2 10 5-16,0 13-2 0,0 13 6 16,0 10-3-16,0 9-1 15,0 5-13-15,-6 20-9 16,1 13 13-16,-2 10 0 16,2 14 2-16,-2 6 0 0,4 0-1 15,0 1 0-15,3-1-2 16,0-4 3-16,9-5-1 15,3-8-2-15,5-5-27 16,2-7-47-16,5-14-21 16,5-15-92-16</inkml:trace>
  <inkml:trace contextRef="#ctx0" brushRef="#br0" timeOffset="57048.6441">17712 3655 577 0,'-17'-6'22'15,"9"5"7"-15,1 1-9 16,2 3-24-16,3 8-3 16,-2 0 4-16,4 1-1 0,0 1 1 15,2-3 5-15,7-1 2 16,1-3-2-16,5-5 3 15,-3-1 2-15,5 0 1 16,-1-11 11-16,2-4 1 16,-2-3-1-16,-3-4 3 0,-3-1 5 15,-3 0-3-15,-7-1 4 16,0 3-16-16,0 5-2 16,-10 4-6-16,-6 8-5 15,-4 4-3-15,-2 9 0 16,-5 14 1-16,3 8 0 15,0 8 3-15,2 4-3 16,12 1 2-16,10 2-1 0,8-3 1 16,20-6 3-16,11-6-1 15,13-10 3-15,11-5 1 16,8-12-7-16,4-6-3 16,-2-22-182-16</inkml:trace>
  <inkml:trace contextRef="#ctx0" brushRef="#br0" timeOffset="57833.3992">18289 3455 630 0,'0'-16'48'16,"0"1"-11"-16,0 8 25 0,0 4-29 15,0 3-11-15,0 7-20 16,0 15-21-16,0 11 16 15,0 10 2-15,-4 9-1 16,-4 8 2-16,3 1 1 0,-4 2-1 16,4-8 2-16,3-7-1 15,2-11-1-15,4-3 4 16,10-11-4-16,6-5 1 16,4-9-1-16,1-7-1 15,5-2-68-15,-7-11-101 0</inkml:trace>
  <inkml:trace contextRef="#ctx0" brushRef="#br0" timeOffset="57989.6306">18394 3669 683 0,'-12'0'47'0,"7"-6"-5"16,5 5-11-16,19-3-24 15,15 1-14-15,13-1 9 16,16-1-1-16,16-3-9 15,7 0-127-15,5-5-189 16</inkml:trace>
  <inkml:trace contextRef="#ctx0" brushRef="#br0" timeOffset="58395.8439">19305 3009 636 0,'-9'-18'24'0,"1"0"30"16,5 9 12-16,1 6-35 16,-1 3-10-16,-4 10-20 15,-5 20-15-15,-2 19 13 16,-9 17 0-16,-6 23-1 16,-5 18 3-16,0 12-1 0,5 6 1 15,9 0 3-15,13-5-4 16,7-16 1-16,26-17-2 15,11-15 0-15,15-14 1 16,13-12 3-16,16-15-1 16,11-17-39-16,8-14-74 0,12-11-376 15</inkml:trace>
  <inkml:trace contextRef="#ctx0" brushRef="#br0" timeOffset="58755.1998">20547 3087 426 0,'-15'0'264'16,"5"-4"-245"-16,18 4-17 16,21 6-8-16,12 12 17 0,13 8 44 15,9 8-16-15,5 10-14 16,-6 9-6-16,-9 17-5 16,-19 10-4-16,-18 16-6 15,-16 15 0-15,-16 2 1 16,-16-4-2-16,-10-3 0 15,-6-12 1-15,-6-17-12 0,-2-18-57 16,0-24-128-16</inkml:trace>
  <inkml:trace contextRef="#ctx0" brushRef="#br0" timeOffset="59583.3329">20826 4225 668 0,'-4'-16'43'0,"4"-4"21"16,0 5-1-16,0 0-24 15,4 6-15-15,7 5-12 16,-2 4-9-16,3 6-4 0,3 14-3 16,-5 10 3-16,-3 11 0 15,-5 3-2-15,-2 3 4 16,-7 1-11-16,-5-5-19 16,-5-5-9-16,5-10-7 15,5-12-56-15,7-7-126 16</inkml:trace>
  <inkml:trace contextRef="#ctx0" brushRef="#br0" timeOffset="59802.102">21172 4168 756 0,'-5'-1'17'0,"1"1"-7"16,4 0-3-16,2 12-8 15,11 4-1-15,5 2 7 16,3 6-1-16,6 2 0 16,2-3-1-16,0-2-2 0,-2 1 1 15,-4-6-22-15,-3-4-90 16,-6-5-45-16,-3-5-139 16</inkml:trace>
  <inkml:trace contextRef="#ctx0" brushRef="#br0" timeOffset="59989.5561">21395 4150 614 0,'-8'-13'103'0,"3"3"-15"15,2 7-37-15,1 3-25 0,-5 7-22 16,-2 14-10-16,-6 9 4 16,-5 12 2-16,-9 8 0 15,0 3 2-15,0 1-30 16,-1-6-49-16,6-8-79 15,6-12-203-15</inkml:trace>
  <inkml:trace contextRef="#ctx0" brushRef="#br0" timeOffset="60238.9037">21648 4150 137 0,'-3'0'692'16,"1"0"-657"-16,0 0-15 15,2 4-11-15,2 14-11 16,5 9 3-16,0 8 2 16,0 10 1-16,-3 5 0 0,-4 3-1 15,0-1 0-15,-6 0-2 16,-8-11-51-16,-1-11-115 15,2-12-528-15</inkml:trace>
  <inkml:trace contextRef="#ctx0" brushRef="#br0" timeOffset="60676.3998">22631 3616 719 0,'-6'0'13'15,"6"0"14"-15,6-3 7 16,16 0-22-16,10-1-11 16,9-1-1-16,9 3 0 0,9 1 2 15,5 1-3-15,-10 0 2 16,-5 0-69-16,-11 5-190 16</inkml:trace>
  <inkml:trace contextRef="#ctx0" brushRef="#br0" timeOffset="60832.6137">22740 3787 676 0,'-29'5'15'15,"13"-4"-5"-15,15 1 15 16,9-1-5-16,28 2-17 16,16-6 5-16,20 3-5 0,16 0-1 15,11-8-40-15,4-6-152 16</inkml:trace>
  <inkml:trace contextRef="#ctx0" brushRef="#br0" timeOffset="61428.9977">23875 3484 706 0,'-16'-15'54'0,"6"-3"0"16,5 8-6-16,5 4-26 0,0 6-5 15,0 0-14-15,2 8-15 16,6 7 9-16,1 11 5 16,-2 6-2-16,-2 5 0 15,-5 4 0-15,0 0 0 16,-9-3 0-16,-3-5 2 0,-1-4-2 16,2-8 0-16,0-7-2 15,2-6 2-15,-1-8 2 16,3 0 1-16,-1-15 4 15,6-6-2-15,0-5-4 16,2-10-1-16,0-7 0 16,9-3 1-16,-1-1 1 0,4 2-2 15,-3 4 0-15,1 7 0 16,-5 11-3 0,2 11 1-16,-2 8-1 0,0 4-5 15,5 8-3-15,-3 15 11 0,3 7-2 16,0 5 2-16,4 7 0 15,-4-1 0-15,2 0 1 16,0-8-1-16,3 0 0 16,2-8-1-16,0-5 0 15,5-6 0-15,2-7 0 16,1-4 2-16,2-3 4 0,0-6 0 16,0-10-2-16,-1-6 4 15,0-3 3-15,-3-11 3 16,-4-7 0-16,0-1 1 0,-6-5-6 15,-6 5-2-15,-5 5-3 16,-2 7 0-16,0 9 1 16,-4 8-6-16,-8 10 0 15,-3 1-40-15,3-3-95 16,2-6-616-16</inkml:trace>
  <inkml:trace contextRef="#ctx0" brushRef="#br0" timeOffset="62850.7765">25047 3307 438 0,'-3'-2'51'0,"1"0"19"0,2 0 9 15,0 2-32-15,0-2-11 16,0 2-7-16,2 0-20 15,11 0-8-15,6 8 3 16,6 1 14-16,11 7-4 0,6 0-5 16,-1 2-3-16,3 3-5 15,4-1 0-15,-6-1 0 16,-1-1 0-16,-6 0 1 16,-4-6-3-16,-10-2 2 15,-6-5 0-15,-8-1-1 16,-7-1 1-16,0-1-1 15,-6-1-2-15,-10 5 0 0,-2-3 1 16,-2 3 2-16,-3 1 0 16,3 0-1-16,0 2 0 15,3 3 0-15,0 1 0 16,2 3 0-16,-4 2 1 16,-2 2 0-16,-5-1-1 0,2 4 1 15,-5-3-7-15,0 1-32 16,0-4-46-16,8-7-90 15</inkml:trace>
  <inkml:trace contextRef="#ctx0" brushRef="#br0" timeOffset="63069.5121">25493 3701 845 0,'-42'7'13'16,"-6"5"-11"-16,-2 10 2 16,-2 4 1-16,3 5-4 15,7 1-1-15,7 0 0 16,9-2-4-16,11-5-36 0,9-6-60 16,6-13-123-16</inkml:trace>
  <inkml:trace contextRef="#ctx0" brushRef="#br0" timeOffset="63460.1057">26050 3280 751 0,'-13'-18'20'0,"-3"6"-9"15,5 5 32-15,-2 7-6 16,5 0-29-16,-1 7-8 16,-1 14-5-16,3 6 1 15,-3 10 3-15,-2 6 1 16,0 3 0-16,2 3 1 0,-2-5 0 16,7-1-1-16,5-9-2 15,0-7-2-15,9-10 2 16,9-6 0-16,8-7 5 15,4-4 1-15,6-11 1 0,1-8-3 16,7-13 3-16,-5-6-3 16,-1-3 3-16,-13-2 1 15,-11-2-1-15,-14 6-1 16,-17 7-2-16,-27 13-3 16,-21 6 0-16,-11 6-3 0,-14 0-93 15</inkml:trace>
  <inkml:trace contextRef="#ctx0" brushRef="#br0" timeOffset="72829.2595">4591 7943 625 0,'0'-10'43'0,"0"4"-45"15,-3 0 13-15,3 6 10 16,0 0 12-16,0 9-28 16,0 14-17-16,0 10 6 15,-2 9 14-15,-3 5 22 16,-2-1-13-16,-1 0-7 0,1-9-1 15,-2-6 1-15,4-8 0 16,-1-7 1-16,2-8 2 16,2-8-9-16,2-3 2 15,0-16 27-15,0-8-21 16,7-9-12-16,3-4 4 0,0-7-2 16,1-1 0-16,4 1-2 15,-7 6 1-15,4 6 0 16,-3 10-2-16,-4 11 1 15,2 10-2-15,0 4-2 16,1 11-2-16,0 12 7 16,4 4-3-16,7 5 2 0,-5 3 0 15,6-5 0-15,2 1 2 16,0-6-3-16,0-3 0 16,3-4 3-16,1-10 0 15,-1-2-4-15,0-6 4 0,-4 0 1 16,5-14-2-16,-5-11 9 15,-3-4 3-15,-5-9-1 16,-4-6 0-16,-6-2-3 16,-3-4-2-16,0 3 1 15,0 4-5-15,-5 11 1 16,0 7-2-16,3 11-2 0,-1 9 2 16,1 5-4-16,2 1-41 15,2 9-51-15,8-2-183 16</inkml:trace>
  <inkml:trace contextRef="#ctx0" brushRef="#br0" timeOffset="73990.0661">6764 7745 466 0,'0'-11'48'0,"0"2"47"0,-8-2-22 16,-4 3-17-16,-8-2-2 16,-7 3-18-16,-4 4-18 15,-6 1-8-15,-6 2-2 16,-4 2-5-16,1 7 5 16,0 5-9-16,5 1 2 15,6 0 0-15,4 0 0 0,13 2-1 16,9-2 1-16,9-3-4 15,2-1 2-15,18 0-1 16,14-6 2-16,7 0 2 16,6 1 2-16,5-4-4 15,0 3 0-15,-5-2 1 0,-9 4-1 16,-11 4 2-16,-12 2-3 16,-10 6 0-16,-5 3 3 15,-17 5-1-15,-10 3 1 16,-4 2 0-16,-3-3-1 15,0-1 0-15,4-6 3 16,6-1 0-16,6-7 0 0,8-3 0 16,8-4-3-16,2-2 0 15,15-5-2-15,13 0 3 16,8 0 5-16,10-4-5 16,12-3-2-16,1-4 1 15,4 3-1-15,0-2-23 0,-5 2-38 16,-7-2-63-16,-7-2-106 15</inkml:trace>
  <inkml:trace contextRef="#ctx0" brushRef="#br0" timeOffset="74520.9064">7241 7786 645 0,'-15'-16'79'16,"2"-4"-38"-16,6 4-7 15,3 3-18-15,4 5 7 0,5 2-12 16,6 6-7-16,4 0-4 15,0 4-1-15,0 10 1 16,-3 4 0-16,-2 3-1 16,-6 4 1-16,-4 2 0 0,0 3 0 15,-10 1 1-15,-1-4 1 16,1-1-2-16,-1-6 1 16,5-8-2-16,3-3 2 15,3-6-1-15,0-3 0 16,2-10 7-16,5-8-4 15,2-8-1-15,2-11 1 0,3-3 3 16,-1-5 0-16,-3-1-1 16,5 5 1-16,-6 4 3 15,-2 9 0-15,-4 11-2 16,1 8 5-16,-4 9 0 16,0 4-8-16,0 11-5 15,-6 10 0-15,1 7 1 0,3 10 1 16,2-2-2-16,0 6 1 15,6 0-5-15,7 0-31 16,2-4-6-16,7-5-49 16,2-7-73-16,0-13-226 0</inkml:trace>
  <inkml:trace contextRef="#ctx0" brushRef="#br0" timeOffset="74911.4969">7581 8080 603 0,'0'2'26'16,"0"-2"32"-16,1 4-47 16,5 2-9-16,0 5 2 15,1 3 7-15,0 2 4 16,-4 4 5-16,1-2 3 0,-4 3-7 16,0-1-1-16,0-4-1 15,0-2-7-15,-2-5-2 16,0-2-1-16,2-3-2 15,0-4 0-15,0 0 11 16,0-13 21-16,0-4-18 16,5-7-10-16,5-6-5 0,2-6 5 15,0 4 2-15,7 2-3 16,-3 1 3-16,2 11-7 16,-2 10-3-16,-2 8 4 15,1-1-1-15,-3 17-6 16,-1 11 5-16,-5 9 0 0,-2 5-2 15,-4 5 3-15,0 0-1 16,-10 3 2-16,-2-5-7 16,1-6-38-16,2-15-61 15,2-14-229-15</inkml:trace>
  <inkml:trace contextRef="#ctx0" brushRef="#br0" timeOffset="75586.7596">6272 8533 585 0,'7'-11'31'0,"0"0"21"16,0 8-6-16,1 3-14 15,-1 0-24-15,-2 11-11 16,-1 8 5-16,-1 8 4 15,-3 0 3-15,0 0 2 0,0-3-4 16,0 0-1-16,-5-10-5 16,1-5 4-16,1-9 5 15,3 0 4-15,0-14 22 16,0-6-31-16,12-7-8 16,3-3 4-16,1 0-1 15,2 3 1-15,-4 4-2 16,-3 7 1-16,-4 9-1 0,-2 5 3 15,-1 2 0-15,-1 10-5 16,1 10 4-16,2 7 0 16,3 5 1-16,1 4-1 15,2 3 0-15,0-5 3 0,0-4-3 16,1-5 1-16,1-11-3 16,1-5-16-16,2-9-38 15,0-1-42-15,0-19-115 16</inkml:trace>
  <inkml:trace contextRef="#ctx0" brushRef="#br0" timeOffset="75789.889">6640 8519 627 0,'-4'-4'49'16,"0"0"32"-16,4 3-22 15,0-3-12-15,2 1-34 0,11 1-18 16,5 0 5-16,4 2-1 15,1 0 2-15,1 0-1 16,-3 0-11-16,-5 9-28 16,-5-2-23-16,-8 5-30 15,-3 1-17-15,-2 3 0 0,-8 0-57 16</inkml:trace>
  <inkml:trace contextRef="#ctx0" brushRef="#br0" timeOffset="75930.4711">6712 8633 144 0,'-11'10'199'0,"2"-2"-70"16,5-3-24-16,4-3-13 15,0-2-18-15,12-2-32 0,9-7-28 16,2 2-8-16,4-4-6 16,2 4 0-16,3 0-3 15,-5 2-91-15,0-1-56 16,-6-1-265-16</inkml:trace>
  <inkml:trace contextRef="#ctx0" brushRef="#br0" timeOffset="76086.7241">6949 8527 107 0,'0'-14'455'0,"-3"2"-343"0,0-1 6 16,3 6-56-16,-2 2-22 16,2 5-22-16,0 0-5 15,0 9-18-15,0 9 1 0,0 8 6 16,0 10-4-16,-5 7 4 16,-2 0-1-16,-2-2-8 15,1-7-51-15,3-15-111 16</inkml:trace>
  <inkml:trace contextRef="#ctx0" brushRef="#br0" timeOffset="76853.9167">6243 7338 561 0,'0'-16'21'15,"7"3"10"-15,0 6 1 16,0 7-6-16,1 2-11 15,-3 16-15-15,-3 7 4 16,-2 9 5-16,0 5 1 0,-9 2-1 16,-4-3 1-16,-1-5 0 15,3-4-1-15,1-11 4 16,3-11 6-16,1-7 5 16,2-4 15-16,2-15-14 0,2-8-20 15,0-5-4-15,6-6-2 16,3 1 0-16,5 1 2 15,-1 6-2-15,1 5 0 16,-3 5-1-16,-2 8 3 16,-2 5-3-16,-2 7 0 15,-1 5-1-15,0 11 2 0,1 4 0 16,1 3 2-16,1 2-1 16,1 1-1-16,5-2 1 15,1 1 0-15,5-7 0 16,-2-2-1-16,1-7-2 15,3-8 2-15,-2-1 1 0,1-6 6 16,-2-14 6-16,-2-5 0 16,-4-7-4-16,-4-6 2 15,-3-7-2-15,-3-3 1 16,-2-2 0-16,0 6-5 0,-4 4-2 16,-3 9-1-16,1 12-2 15,1 13-27-15,3 6-60 16,2 0-275-16</inkml:trace>
  <inkml:trace contextRef="#ctx0" brushRef="#br0" timeOffset="77697.0341">4085 9546 579 0,'-17'-14'37'16,"-8"0"32"-16,-4 1 13 0,-6 4-41 16,-8 3-14-16,-4 5-19 15,-1 1-3-15,-3 5-3 16,2 9-1-16,12 3-1 16,4 1 2-16,10-1-3 15,9-1 2-15,10 1-2 16,4-2-2-16,9-1 0 0,10 1 2 15,6-2 0-15,1-1 3 16,6-3-3-16,1 2 2 16,-5-3 0-16,-4 0-1 15,-9-1 1-15,-14 5 0 16,-2 3-1-16,-23 4 2 0,-10 3 2 16,-5 2-3-16,-1 2 1 15,0-2-2-15,8-2 0 16,10-2 0-16,10-4 0 15,12-2 0-15,7-4 0 0,22-4-3 16,15-4 4 0,12-2 2-16,17 0-4 0,5-11 3 15,3-5-3-15,0-2 2 16,-5 0 0-16,-12 1-39 16,-6-1-98-16,-16 0-185 15</inkml:trace>
  <inkml:trace contextRef="#ctx0" brushRef="#br0" timeOffset="78118.8884">4377 9607 709 0,'-8'-20'12'0,"1"1"46"15,5 6-33-15,2 6-3 16,3 5 1-16,8 2-20 15,3 5-4-15,1 10 1 0,-2 6 0 16,-1 2 1-16,-5 2-1 16,-5 2 1-16,-2-2-2 15,0 0 4-15,-7-2-2 16,0-3-1-16,-1-4 0 16,3-7 2-16,3-6-2 15,2-3 0-15,0-5 1 0,2-15 1 16,4-5-2-16,4-7 2 15,-1-7-1-15,0-5 1 16,2-3-4-16,-1 6 4 16,-3 5 0-16,-1 10 0 15,-5 11 5-15,-1 12 5 0,0 3-2 16,-1 16-11-16,-3 8 2 16,1 8-2-16,1 6 2 15,2 3-1-15,0 4 0 16,0-2 1-16,7 0-19 15,6-6-24-15,1-3-75 0,2-9-84 16</inkml:trace>
  <inkml:trace contextRef="#ctx0" brushRef="#br0" timeOffset="78482.992">4722 9855 592 0,'0'0'92'0,"-4"3"-36"15,3 6-37-15,1 6-13 16,0 0 29-16,1 9-10 16,5-1-12-16,0 2-5 15,1-2-2-15,0-2 0 16,-4-5-6-16,1-3 4 16,-3-6-3-16,3-5 1 0,-1-2 2 15,2-9 19-15,-2-9-11 16,4-5-7-16,2-9 2 15,2-4 4-15,1-2 1 16,1 3-9-16,0 7-3 0,-1 6 1 16,-1 11-3-16,-4 11 1 15,0 4-3-15,0 17 0 16,-1 10 2-16,1 9 2 16,-3 9 0-16,-1 8 0 15,-3 2 0-15,0-2-33 16,2-7-63-16,0-12-249 0</inkml:trace>
  <inkml:trace contextRef="#ctx0" brushRef="#br0" timeOffset="79183.253">3115 10408 625 0,'13'-16'36'16,"-1"2"18"-16,2 4-34 15,1 5 8-15,-3 5-1 16,-2 4-20-16,-3 14-6 16,-4 8 0-16,1 5 4 15,-4 1 1-15,0-2-1 0,0-4-2 16,-2-4-2-16,0-9 2 15,-1-11 4-15,3-2 1 16,0-13 23-16,5-6-24 16,7-6-7-16,1-5 1 15,3 2 0-15,4 5-2 0,-3 4 2 16,-3 5-2-16,-2 6-1 16,1 8 1-16,-6 0-2 15,-2 18 2-15,-3 4 7 16,1 8-1-16,-1 5 6 15,1 4 1-15,4-1-5 0,-2-6-4 16,5-5-1-16,5-10-2 16,4-14-6-16,5-3-10 31,5-9-36-31,0-14-109 0,1-10-397 0</inkml:trace>
  <inkml:trace contextRef="#ctx0" brushRef="#br0" timeOffset="79370.7381">3605 10353 653 0,'-7'-2'73'0,"-1"-6"11"15,8 3-54-15,6 0-8 16,10-2-18-16,8 1-1 0,4 3-1 16,1 1-2-16,-2 2 1 15,0 0-3-15,-7 13-39 16,-7 2-54-16,-12 9-29 15,-1 1-107-15</inkml:trace>
  <inkml:trace contextRef="#ctx0" brushRef="#br0" timeOffset="79511.3684">3683 10542 174 0,'-5'4'332'16,"5"-4"-234"-16,3 0-8 16,11-10-64-16,4-1-14 15,7-1-8-15,5-2-1 16,4 1-2-16,3 2-1 0,-1-1-20 15,-2 3-99-15,-2-2-163 16</inkml:trace>
  <inkml:trace contextRef="#ctx0" brushRef="#br0" timeOffset="79667.5921">4094 10293 589 0,'0'-8'79'0,"0"1"27"15,0 3-43-15,0 4-34 16,3 5-23-16,4 13-7 15,3 2 3-15,-1 6 2 16,-1 5 3-16,-3 1 0 0,-3-2-7 16,-2 1 2-16,0-2-8 15,0-10-61-15,-5-14-145 16</inkml:trace>
  <inkml:trace contextRef="#ctx0" brushRef="#br0" timeOffset="80370.6669">3761 9077 594 0,'-12'0'37'0,"-3"2"9"15,3 3-11-15,2 4-15 16,0 2-5-16,1 5-3 16,2 4-7-16,2 0-2 15,1 1-1-15,2-2-1 16,0-1 1-16,2-4 0 0,-2-3-2 16,2-2 1-16,0-1 0 15,0-7-1-15,0-1 3 16,0 0 2-16,0-9 6 15,6-4-3-15,3-5-6 0,0-1-1 16,1-1 0-16,2 2-3 16,-2 3 3-16,2 5 0 15,-2 5-2-15,1 5 2 16,3 0-3-16,-3 11 0 16,1 7-1-16,1 5 1 15,1-2 2-15,-2 1 0 0,-2-5 0 16,0-6 0-16,0-2 2 15,2-6-2-15,-3-3 8 16,4-1 9-16,-1-11 3 16,2-8-5-16,1-5-3 15,-3-7-3-15,1-2 5 0,-4-5 4 16,0-3-3-16,-3 3 0 16,-3 2-9-16,-1 6-1 15,0 6-1-15,-2 8-4 16,5 8 1-16,7 3-16 15,3 1-74-15,12-2-280 0</inkml:trace>
  <inkml:trace contextRef="#ctx0" brushRef="#br0" timeOffset="81323.7241">7385 9403 607 0,'-7'-17'3'0,"-13"-1"21"0,-5 0 28 15,-11 6-9 1,-11 5-24-16,-8 5-15 0,-8 2-3 16,-4 7-1-16,-1 10 1 15,7 5-2-15,7 3 1 16,11 1 1-16,13 3-1 16,11-2 1-16,19-1 1 0,3-1 0 15,21-3-2-15,13-5 1 16,11-2 2-16,4-8 2 15,4-1-2-15,-4-3-2 16,-9 2 1-16,-14-3-2 16,-12 1 2-16,-13 3 0 15,-8 3-2-15,-23 0 5 0,-8 5 2 16,-8 0-5-16,-4 3-1 16,2-1 3-16,8 1 2 15,8 0-1-15,7 1 0 16,15-3-1-16,7-2-1 15,14-1-2-15,15-1 3 0,15-5 1 16,9-3-1-16,11-3 0 16,5 0-2-16,5 0-1 15,-3-7-2-15,5-1-13 16,-4-2-70-16,-8 1-83 0,1-4-408 16</inkml:trace>
  <inkml:trace contextRef="#ctx0" brushRef="#br0" timeOffset="81761.1893">7888 9508 653 0,'-18'-20'10'15,"5"-2"26"-15,6 7-7 16,7 4-2-16,4 7-8 0,8 2-13 15,6 2-4-15,2 2-1 16,1 8 0-16,1 5 0 16,-2 4-1-16,-8 2 0 15,-1 6 0-15,-11-2 0 16,0 2 1-16,-4-4 0 0,-4-4 0 16,-3-4 3-16,3-8-4 15,5-5 7-15,3-2 11 16,0-4 17-16,0-12-16 15,8-7-13-15,-1-5 0 16,1-8 5-16,6-2 2 0,-6 0 2 16,3 1 0-16,-3 7-12 15,0 10-2-15,-2 7 1 16,-1 7-3-16,-4 6 0 16,-1 9-1-16,4 9-1 15,-1 5 3-15,4 10 1 16,-2 5-1-16,4 2 1 0,1-1-20 15,5 4-11-15,-3-3-18 16,5 0-71-16,-2-7-87 16</inkml:trace>
  <inkml:trace contextRef="#ctx0" brushRef="#br0" timeOffset="82164.7821">8283 9832 634 0,'2'-8'68'0,"-2"1"27"15,3 0-32-15,1 5-24 0,-1 2-29 16,3 0-7-16,0 7-2 16,1 8-1-16,-2-1 3 15,0 5-3-15,0 1 0 16,-2 2 1-16,-3-6 0 16,2-2 1-16,-2-4-1 15,1 0-1-15,3-7-1 0,-1-3 2 16,3 0-1-16,-1 0-3 15,4-14 3-15,-3-7-2 16,2-8 2-16,1-7 2 16,1 2-3-16,-3 0 3 15,0 7-4-15,-2 6 3 16,2 12-2-16,1 9 1 0,-3 6 2 16,0 13-4-16,2 6-1 15,0 11 4-15,1 0 0 16,-4 4-2-16,-1 0 3 15,2-6-3-15,-1-8 3 16,-1-4-1-16,1-11-18 0,4-11-15 16,4-5-20-16,1-19-112 15</inkml:trace>
  <inkml:trace contextRef="#ctx0" brushRef="#br0" timeOffset="82510.5667">8355 9104 607 0,'-11'-20'25'0,"4"-1"10"16,5 7-7-16,2 4 18 15,9 7 5-15,3 3-33 16,7 0-11-16,1 7-1 15,-1 7 1-15,-4 6 5 0,-7 5-8 16,-8 4-1-16,0 3 2 16,-8-1-4-16,-7 0 0 15,1-4 1-15,-1-7-2 16,8-3 0-16,2-5 1 16,5-7-1-16,5-5-1 15,17 0 4-15,9-8 14 0,13-6-9 16,10-4-5-16,9 0-5 15,-2 2 3-15,2 3-40 16,-11 1-115-16,-14 7-341 16</inkml:trace>
  <inkml:trace contextRef="#ctx0" brushRef="#br0" timeOffset="83088.6453">6821 10276 669 0,'-5'-8'32'0,"-1"0"-35"16,6 4 6-16,0 4-3 16,4 0-3-16,6 12 4 15,0 3 1-15,0 5 6 16,2-1 4-16,-3 2 0 0,-1-1-4 15,-3 2-4-15,-3-8 0 16,-2-2-3-16,0-3 8 16,0-4-5-16,0-5 7 15,6 0 9-15,1-12 8 16,4-8-22-16,4-5-4 16,0-3-4-16,4-1 5 0,-5 4-3 15,0 6 5-15,-5 7 0 16,0 6-1-16,-4 6-1 15,3 4-4-15,-5 10 0 16,4 7 1-16,-1 4 1 16,2 2-1-16,0 3 2 0,4-4 0 15,2-4-3-15,-1-2 2 16,4-8 1-16,4-6-10 16,4-6-37-16,4-4-57 15,2-13-172-15</inkml:trace>
  <inkml:trace contextRef="#ctx0" brushRef="#br0" timeOffset="83264.0222">7294 10199 600 0,'-12'0'2'16,"4"0"57"-16,8 0-10 16,0-5 10-16,11-1-44 15,12-1-13-15,2 0-2 0,5 0 1 16,3 1 0-16,-3 3-2 15,3 1-8-15,-5 2-90 16,-2 0-38-16,-6 0-179 16</inkml:trace>
  <inkml:trace contextRef="#ctx0" brushRef="#br0" timeOffset="83451.5766">7399 10320 150 0,'-5'6'389'0,"3"-4"-330"15,2-2-3-15,7 0-46 16,12 0 3-16,0-6 1 0,8 1-3 16,2-2-5-16,1 2-4 15,2-4-4-15,-1 3 3 16,-4-1-29-16,-3-2-98 16,-6-2-81-16</inkml:trace>
  <inkml:trace contextRef="#ctx0" brushRef="#br0" timeOffset="83592.1942">7685 10196 506 0,'-4'-2'31'0,"-1"2"37"16,3 0-23-16,0 5-18 15,2 7-19-15,0 5-3 16,0 4 1-16,0 0-4 0,0 2 1 16,6-6-2-16,1-10-40 15,6-7-286-15</inkml:trace>
  <inkml:trace contextRef="#ctx0" brushRef="#br0" timeOffset="84420.2669">7139 9039 597 0,'0'-7'44'0,"0"0"15"16,0 7 9-16,-5 0-34 16,-3 13-23-16,1 10-12 15,-1 8 2-15,-3 4 2 16,1 2 2-16,2-1 2 0,1-4-4 15,2-7-2-15,-2-7 2 16,6-9-2-16,-3-5 0 16,2-4 5-16,2-9 9 15,0-9-6-15,0-7-9 16,0-5 2-16,7-4 0 16,1 0-3-16,-1 0 1 0,0 5 2 15,-2 6-4-15,1 9 0 16,-2 7 4-16,-2 7-4 15,0 1-4-15,1 16 4 16,1 8 1-16,2 5 1 16,3 2 0-16,4 0 0 15,3-4-1-15,4-5 1 0,4-10 0 16,-2-5-3-16,0-8 2 16,-2 0 3-16,-2-15 1 15,-2-8-1-15,-5-7 1 16,-3-4-1-16,-7-7-1 0,-1 0 4 15,0-2 8-15,-8 5-12 16,-2 8 0-16,5 9-1 16,0 8-5-16,1 9-40 15,4 4-179-15</inkml:trace>
  <inkml:trace contextRef="#ctx0" brushRef="#br0" timeOffset="85209.9148">7660 10108 51 0,'-10'-3'234'0,"4"-3"-138"15,-3 1 2-15,2 1-38 16,2 0 1-16,0 1-13 0,3-2-7 16,2 1-8-16,0 1 0 15,0-1-7-15,0 2-10 16,0 0-4-16,0 2-1 16,0 0-5-16,0 0-4 15,0 0 0-15,0 10 1 0,0 3 3 16,0 4 1-16,-1 4-4 15,-3 4 2-15,3 5-1 16,-1 4-3-16,-2 2 1 16,3 0-1-16,-1-4-1 15,2-2 1-15,0-3 0 32,0-8-1-32,0-1 2 0,0-9-6 0,3-5-41 15,1-4-151-15</inkml:trace>
  <inkml:trace contextRef="#ctx0" brushRef="#br0" timeOffset="86084.843">9435 7417 628 0,'-10'-11'13'15,"-2"2"30"-15,0 3-7 16,2 5-3-16,1 1-13 16,3 3-8-16,1 11-2 0,5 10-8 15,0 15 2-15,3 9 9 16,7 16 8-16,-1 13-3 15,1 14-6-15,-2 7-4 16,-1 2-2-16,-2 2-1 16,-1 2-1-16,-1 0-1 0,-3 0 6 15,0-3 1-15,0 7-1 16,0-3 7-16,0 2-8 16,-5 7-3-16,0 0 2 15,1 9 5-15,-1 4-5 16,1 6-4-16,0 8-1 0,2 0 1 15,-1 0-2-15,1-3 0 16,-1-12 0-16,-2-10-1 16,-2-12 0-16,-3-17 1 15,1-14-1-15,-3-14-2 16,-1-12 4-16,2-18-3 16,0-10-10-16,2-17-18 0,2-8-25 15,4-25-121-15</inkml:trace>
  <inkml:trace contextRef="#ctx0" brushRef="#br0" timeOffset="87102.8944">2804 7870 71 0,'-14'-17'227'0,"-2"3"-220"16,0 2 49-16,1-1 24 16,0-1-22-16,3 0-2 0,2-1-6 15,3-3 0-15,-3 3-15 16,3 1 9-16,2 3 2 15,0 1-18-15,0 5-13 16,0 3-7-16,5 2-2 0,-3 7-5 16,3 11-7-16,0 11 5 15,0 13 2-15,0 11 0 16,1 14 3-16,4 14 0 16,0 9 2-16,0 12 2 15,-1 5-3-15,1 4 0 16,-2 1-1-16,1 4 3 0,-4 2 5 15,0 2-3-15,0 3-2 16,0 7 1-16,-7 2 2 16,-2 4 1-16,-4 7 1 15,3 2-2-15,-1 3-1 16,2-1-4-16,5-7-2 16,1-2 0-16,3-8 0 0,0-11-3 15,0-8 5-15,3-14 5 16,1-1 0-16,2-11-1 15,-6-8-4-15,0-11-2 16,0-12 0-16,0-12-3 0,0-12 0 16,0-8 0-16,0-9 0 15,-2-8 0-15,2-5 0 16,0 0 0-16,0-13 0 16,0-3 0-16,0-4-14 15,0-6-31-15,-10-4-12 16,-4-10-70-16</inkml:trace>
  <inkml:trace contextRef="#ctx0" brushRef="#br0" timeOffset="112560.8309">10421 8802 257 0,'-1'0'41'16,"-1"0"12"-16,-2 0 3 15,3 0-7-15,-3-2-4 16,2 2-2-16,2 0 8 0,-1-1-3 16,-3 1-7-16,4-2-6 15,0 2 5-15,0 0-12 16,0 0-10-16,0 0-5 16,0-2-6-16,11 0-4 15,7-1-1-15,6 0 0 16,11-1 2-16,5-2-3 0,6 3 0 15,6-1 1-15,0 1-3 16,-2 1 1-16,-3 2 2 16,-6 0-3-16,-2 0 2 15,-13 4-32-15,-11 4-74 16,-8 5-53-16,-7-1-234 16</inkml:trace>
  <inkml:trace contextRef="#ctx0" brushRef="#br0" timeOffset="112842.0568">10582 9017 464 0,'-12'5'36'0,"6"-2"-3"15,0-3 38-15,3 4-13 0,3-4-15 16,0 0 1-16,7 0-19 15,11 0-10-15,13 0 9 16,3-9-4-16,12 2-7 16,3-2-4-16,7-2-5 15,-2 2-1-15,1 2 0 16,-6 2-2-16,-3 5-3 0,-7 0 2 16,-10-2-53-16,-7 2-97 15,-9 0-209-15</inkml:trace>
  <inkml:trace contextRef="#ctx0" brushRef="#br0" timeOffset="114654.7437">12871 8051 542 0,'0'-11'45'0,"0"1"6"0,0 1 25 15,0 0-31-15,0 9-19 16,0 0-7-16,0 5-13 16,0 13-5-16,0 7-2 15,0 11 7-15,0 8 3 16,0 10-1-16,-9 1-2 15,-2 4-5-15,-3-3 0 0,-1-6 0 16,3-10 0-16,2-9 2 16,-2-12-2-16,7-8 0 15,0-11-1-15,1 0 8 16,4-16 22-16,0-11-22 16,0-10-6-16,0-8 0 0,7-6-1 15,2-5 1 1,2 1-1-16,0-1-1 0,1 6-1 15,-1 10 1-15,0 8-1 16,-3 7 2-16,0 8-2 16,-4 9-1-16,1 8 2 15,2 0-5-15,0 12 1 0,4 11 3 16,2 4 1-16,3 5 1 16,2 4-2-16,0 1 1 15,-1 0 0-15,5-2 1 16,-2-2-1-16,4-6-1 0,-3-4 1 15,1-5 3-15,-1-7-6 16,-2-8 4-16,3-3 1 16,-2-1-1-16,1-17 8 15,-2-5 5-15,-4-10-1 16,0-4 1-16,-6-8 1 16,-4-8-7-16,-1-5 0 0,-4 0-7 15,0 1 2-15,-4 4-1 16,-1 12 0-16,-2 10 0 15,-2 13-1-15,1 10-2 16,3 8-4-16,3 1-51 16,2 8-62-16,0-1-277 15</inkml:trace>
  <inkml:trace contextRef="#ctx0" brushRef="#br0" timeOffset="116045.2792">1352 9351 559 0,'-5'-12'44'0,"-3"-1"-32"15,-3 1 24-15,2 2-1 16,1 2 5-16,-7 2-14 0,-1 5-16 15,-4 1-3-15,0 0-4 16,-5 12 1-16,-1 12-3 16,-5 4 2-16,2 7-2 15,1 7-1-15,4 3 1 16,7-1-1-16,9-3-1 16,6-1 1-16,2-8-3 0,10-7 1 15,9-6 0-15,3-6 1 16,0-10 1-16,2-3 3 15,-1-5 0-15,3-13 0 16,-5-9-1-16,-1-2 0 16,-2-6-1-16,-6 0 1 15,0-1-1-15,-7-2 2 0,-5 1-2 16,0-2 0-16,-4-1 0 16,-5 0-2-16,-2-4 3 15,1 2-3-15,0-1 2 16,1 2-1-16,2 4 1 15,2 5-3-15,1 7 4 0,2 5-1 16,0 6 1-16,0 9 7 16,2-1-2-16,0 6-4 15,0 0-1-15,0 2-5 16,0 12-3-16,8 8 4 0,-1 10-1 16,2 8 2-16,2 10 4 15,3 8 1-15,-1 6 1 16,3 1-1-16,2-2-4 15,-2-1 2-15,6-6 1 16,-3-12-3-16,5-7 2 16,-4-8-14-16,1-13-31 15,-1-7-61-15,-5-9-116 0</inkml:trace>
  <inkml:trace contextRef="#ctx0" brushRef="#br0" timeOffset="116764.0721">1565 9407 532 0,'-3'-6'8'15,"0"3"27"-15,1 3 19 16,-3 0-34-16,5 9-18 15,0 2-1-15,0-1 1 16,10 0-2-16,2-4 1 0,5-4 1 16,-2-2 1-16,4 0-1 15,-4-7 0-15,0-6 0 16,1-3-2-16,-5-4 2 16,-5 1-1-16,-5-1 1 15,-1 0 1-15,-5 0-2 16,-11 5 1-16,-6 1 12 15,1 7 0-15,-3 4-2 0,-1 3-2 16,1 6-2-16,5 9-5 16,3 5-3-16,5 6-2 15,8 6 2-15,-1 0-1 16,4 8 0-16,4 0 2 0,4-1-1 16,7-1 1-16,3-5-1 15,3-8-1-15,3-10 1 16,0-8 4-16,2-7-2 15,1-1 4-15,0-17 0 16,-2-9 0-16,0-7-2 0,-4-7 0 16,1-10-3-16,-3-4 2 15,-7-7 4-15,-4-5 3 16,-4-3-1-16,-4 3 2 16,0 9 2-16,-5 8-1 15,-6 15 6-15,3 13-5 16,-4 17-6-16,2 5-7 0,3 18-1 15,1 14 0-15,0 8 1 16,5 6 0-16,1 5 0 16,0 3 0-16,7 0 0 15,2 0-1-15,2-4 2 16,4-5-1-16,2-3 0 0,1-7 0 16,6-7-1-16,0-8 1 15,3-9-1-15,-1-6-5 16,-1-5-16-16,-3-4-22 15,-3-11-61-15,-8-9-52 0,-4-5-297 16</inkml:trace>
  <inkml:trace contextRef="#ctx0" brushRef="#br0" timeOffset="116889.0905">1935 9289 613 0,'-7'-7'99'15,"7"-3"-36"-15,6-2-38 0,11-4-6 16,8 1-6-16,9-3-7 15,5 1-6-15,5-3 3 16,1-4-19-16,-3-6-252 16</inkml:trace>
  <inkml:trace contextRef="#ctx0" brushRef="#br0" timeOffset="118408.6365">13629 7627 645 0,'-4'0'4'0,"-1"0"12"16,-2 21-16-16,0 15-1 16,-7 22 6-16,-1 18 8 15,-9 20 9-15,1 20 0 16,2 8 8-16,2 5-15 0,7-6-7 15,12-16-5-15,4-12-2 16,21-22 2-16,11-17-3 16,12-19 2-16,13-18-5 15,8-19-56-15,1-10-81 16</inkml:trace>
  <inkml:trace contextRef="#ctx0" brushRef="#br0" timeOffset="122755.9567">14505 7977 223 0,'4'-7'288'0,"-4"-6"-274"15,1 2 57-15,-1 0-7 16,0 3-30-16,0-3-7 16,-5-1 14-16,-5 6-17 15,-7 0-9-15,-7-3-2 0,-6 8-2 16,-9 1-10-16,-4 0 0 16,-6 6 0-16,-3 4-2 15,5 2 1-15,5 3 0 16,3 2 1-16,11-2-2 15,10-1 0-15,8 4 0 16,9-3-2-16,1 5 0 0,11-8 2 16,10 3 0-16,10-2 3 15,7-2-1-15,1-1-1 16,0-3 2-16,-1 1-1 16,-8-1-2-16,-6 0 1 0,-9 1 0 15,-8 2-1-15,-7 2 0 16,-5 2-1-16,-14 4 2 15,-6 2 2-15,-4 5-1 16,-3-4 0-16,-2 8-1 16,0-4-2-16,5-2 5 0,4-2-5 15,7-3 3-15,10-5 0 16,8-5-1-16,5-4 2 16,18-4 2-16,18 0 2 15,11 0 0-15,12-7-5 16,9-2-1-16,4-2 1 15,-1 2 0-15,-3 1-36 0,-7-2-90 16,-8 2-281-16</inkml:trace>
  <inkml:trace contextRef="#ctx0" brushRef="#br0" timeOffset="123989.9479">15214 7974 643 0,'-7'-14'-2'0,"7"4"29"16,0 3-5-16,11 3-16 16,5 4 0-16,5 0-3 15,-2 7 0-15,1 11-2 16,-3 4-2-16,-4 12 2 0,-9-4 0 15,-4 2-1-15,0-4 2 16,0-5 0-16,-10-3-2 16,1-6 3-16,1-7 4 15,1-5 8-15,2-2-1 0,4-5 18 16,1-12-5-16,6-5-23 16,9-9-2-16,2-5 0 15,2-1-1-15,1-5-1 16,-1 6 1-16,-5 0-1 15,-6 10 0-15,-3 6 1 16,-3 6-1-16,-2 12 5 0,-2 2 1 16,-6 16-9-16,-1 5 1 15,2 11 2-15,1 4-1 16,4 7 2-16,2-1-1 16,6-1-1-16,7-2 4 0,2 1-2 15,7-5-3-15,0-2-38 16,5-5-59-16,-2-3-148 15</inkml:trace>
  <inkml:trace contextRef="#ctx0" brushRef="#br0" timeOffset="124365.7906">15651 8406 616 0,'-2'0'45'0,"2"0"7"15,0 2 0-15,0 7-38 0,3 1-4 16,2 3 2-16,3 5 1 16,-1 0-4-16,-1 0-4 15,-3-2-3-15,1-2-1 16,-4-5 1-16,1-2-1 16,-1-5 1-16,2-2-1 0,2-2 6 15,0-9 7-15,1-8-9 16,6-4-1-16,0-8-1 15,5-1-4-15,0 0 2 16,0 5-1-16,-1 4 0 16,-5 8 1-16,2 10-1 0,-4 5-1 15,-2 4 3-15,1 16-5 16,-1 3 2-16,1 7 1 16,1 2 3-16,1 2-4 15,3-2 3-15,1-7 1 16,0-5-17-16,1-8-52 0,4-10-73 15,0-4-260-15</inkml:trace>
  <inkml:trace contextRef="#ctx0" brushRef="#br0" timeOffset="124772.0173">15635 7425 447 0,'3'-14'145'0,"8"2"-131"15,5-1 31-15,2 8 2 0,0 1-5 16,0 4-21-16,-2 0-8 15,-4 11-6-15,-2 3-3 16,-3 2-1-16,-5 4-2 16,-2 3 0-16,0-2 2 15,-9 1-1-15,-4-1 1 0,4 1-2 16,-3-5 0-16,2-2 0 16,5-6 0-16,5-2-2 15,0-7 5-15,7 0-2 16,15-9 12-16,8-6 0 15,11-2-7-15,10-1-4 16,7 0 0-16,6 6-4 0,4 1 2 16,-3 4-76-16,-6 1-197 15</inkml:trace>
  <inkml:trace contextRef="#ctx0" brushRef="#br0" timeOffset="125646.953">13913 8850 634 0,'0'-15'4'0,"0"0"48"0,1 5-4 15,6 0 4-15,0 5-19 16,0 3-22-16,1 2-6 15,1 2-3-15,-2 11-1 16,3 1-2-16,-3 6 2 16,-1 1-1-16,0 1 1 0,-3-3-1 15,1-5 0-15,-3 0 0 16,-1-4 1-16,3-5-1 16,-1-5 1-16,1 0 2 15,3-7 5-15,0-8-1 16,5-4-5-16,0-6 1 15,5-4 2-15,-3 2-1 0,-1 2-1 16,1 4 1-16,-2 9-3 16,-2 5-1-16,-4 7-1 15,4 0-3-15,-3 12 0 16,-3 6 4-16,1 5-1 0,1 4 2 16,-3 3 0-16,4 4-1 15,-1-4 0-15,-2-1 1 16,3 0 0-16,2-8 0 15,4-3-1-15,3-10-9 16,6-5-21-16,-2-3-37 16,6-10-108-16,-1-11-339 0</inkml:trace>
  <inkml:trace contextRef="#ctx0" brushRef="#br0" timeOffset="125865.6886">14361 8745 558 0,'-7'0'44'16,"4"0"37"-16,3-3-16 15,5-1-11-15,11 1-39 16,5-1-7-16,6-1 5 0,0 1-6 16,4 2-6-16,-7 1 2 15,-3 1-3-15,-5 0-6 16,-11 8-73-16,-5 8-72 15,-3 1-132-15</inkml:trace>
  <inkml:trace contextRef="#ctx0" brushRef="#br0" timeOffset="126006.3091">14371 8911 557 0,'-2'2'93'16,"2"-2"-16"-16,10 0-34 15,14-6-14-15,5-1-19 16,5-1-8-16,5-2-2 0,0 2 0 15,0-1-26-15,-3 0-106 16,-6 0-127-16</inkml:trace>
  <inkml:trace contextRef="#ctx0" brushRef="#br0" timeOffset="126193.7757">14775 8719 540 0,'3'-16'73'0,"-1"3"28"16,0 4-26-16,1 5-27 15,-1 4-19-15,0 8-24 0,-1 11-10 16,1 6 8-16,-2 7 2 16,0 4 0-16,0 0-3 15,0 0 1-15,0-5-1 16,-3-6-18-16,3-8-56 16,0-14-99-16</inkml:trace>
  <inkml:trace contextRef="#ctx0" brushRef="#br0" timeOffset="126990.606">14263 7486 488 0,'10'-11'27'16,"3"0"15"-16,-1 1-1 15,0 3 9-15,-4 5-13 16,1 2-19-16,-7 9-12 15,-2 11-8-15,0 8 4 0,-7 11 2 16,-4 2-3-16,-2 4-1 16,1-2 1-16,2-6-1 15,0-10 3-15,3-8-4 16,4-8 2-16,-1-7 0 16,4-4 4-16,0-11 31 0,4-8-12 15,6-8-19-15,1-7-2 16,3 0 3-16,1-3-5 15,-3-3 0-15,2 5 3 16,-1 3-5-16,-2 5 5 16,-6 9-4-16,0 3 3 0,0 8 5 15,-5 6-5-15,0 1-1 16,0 0-4-16,1 12-2 16,5 6 3-16,1 5 0 15,3 4 2-15,7 3-2 16,3 3 1-16,1-3 0 15,4-3 0-15,2-6 2 0,2-5-2 16,0-7 1-16,-2-5 0 16,2-4 0-16,-5-11 2 15,-2-11 2-15,-2-6 0 16,-3-8 1-16,-5-5 0 16,-5-5 0-16,-4 0-2 0,-3-1-1 15,0 4-1-15,-5 9 0 16,0 9-2-16,5 9-1 15,5 7-11-15,17 2-141 16</inkml:trace>
  <inkml:trace contextRef="#ctx0" brushRef="#br0" timeOffset="127645.9647">16582 7190 643 0,'-3'-5'10'0,"3"3"3"16,3 2 16-16,23 2-27 0,6 15 2 15,15 12 19-15,11 10 15 16,4 13-4-16,1 12-9 16,0 18-10-16,-7 11-5 15,-13 12-2-15,-13 15-8 0,-10 2 2 16,-15 5 0-16,-5 0-1 16,-11-4 0-16,-13-9-1 15,-9-9 1-15,-5-10-1 16,-1-13 0-16,-2-14 2 15,3-17-3-15,3-14 11 0,6-13 4 16,9-13-11-16,3-11-1 16,8-11-42-16,9-23-174 15</inkml:trace>
  <inkml:trace contextRef="#ctx0" brushRef="#br0" timeOffset="128508.1153">17607 7943 710 0,'17'0'21'0,"5"-13"-9"16,10 4 22-16,7-4 4 15,12 3-16-15,8 0-9 16,7-1-5-16,4 5-5 15,4 3-2-15,0 1-2 16,-6-4-96-16,-4-2-426 0</inkml:trace>
  <inkml:trace contextRef="#ctx0" brushRef="#br0" timeOffset="129748.7677">19504 6947 569 0,'-5'-14'12'16,"-6"3"47"-16,4 6-17 15,-2 5-17-15,0 0-5 16,-1 19-18-16,-4 13-2 0,2 18 1 16,-4 20 2-16,-2 16 6 15,-2 14 2-15,0 12 7 16,4 8-3-16,8-5-9 16,6-5 0-16,4-11-2 15,19-8 0-15,11-14-1 0,13-15-1 16,8-10-1-16,3-13 0 15,9-14-10-15,-1-15-173 16</inkml:trace>
  <inkml:trace contextRef="#ctx0" brushRef="#br0" timeOffset="130429.9701">20829 7297 643 0,'0'-20'40'0,"0"-1"-27"16,-3 1 23-16,-8 6 4 15,-7 1-12-15,-5 5-19 16,-10 4-8-16,-11 4-2 15,-7 0 1-15,-4 7-2 0,-6 6 2 16,0 6 1-16,5 2-1 16,7 5 0-16,8-3 0 31,11 2-1-31,10-4 1 0,13-1-1 16,7-2-2-16,8-2 2 0,18-2 2 15,8-3-2-15,9-3 4 16,0 0-2-16,1-4 0 15,0-3 0-15,-13 1-1 16,-8 0 0-16,-12 3 0 16,-11 6 0-16,-7 1-5 0,-17 8 4 15,-13 5 0-15,-7 5 3 16,-6 2-2-16,0 1-1 16,2-1 2-16,6-4-1 15,10-3 0-15,10-6 1 16,13-2-1-16,9-9 1 0,22-2 2 15,22-4 2-15,19-4 7 16,17 0-3-16,13-7-7 16,2-1 1-16,2-1-2 15,-9 0-2-15,-12 1-7 16,-16-3-107-16,-16-1-131 16</inkml:trace>
  <inkml:trace contextRef="#ctx0" brushRef="#br0" timeOffset="131163.4162">21326 7349 559 0,'-3'0'59'15,"3"-8"-44"-15,3-4 9 0,14 1-3 16,3-1 5-16,4 1-14 15,10 2-8-15,-4 4 0 16,1 5-1-16,-7 0-1 16,-2 7 1-16,-8 11-3 15,-8 3-1-15,-4 4 4 0,-2 2 4 16,-8 3 0-16,-3-1 0 16,1 1-2-16,-1-7-5 15,4-3 3-15,3-4-3 16,4-7 2-16,0-6 0 15,5-3 1-15,12-7 5 16,0-12 1-16,7-6-4 0,1-6-4 16,1-9 3-16,-3-7-1 15,-5-1-1-15,-8-4 0 16,-4 6 4-16,-6 7 2 16,0 10 9-16,-2 9 3 15,-5 15-7-15,1 5-9 0,3 12-6 16,3 13-1-16,0 9-1 15,0 9 4-15,10 5 0 16,3 6 0-16,1 1-2 16,6 0-40-16,-4-3-72 15,6-5-122-15</inkml:trace>
  <inkml:trace contextRef="#ctx0" brushRef="#br0" timeOffset="131522.7749">21894 7716 582 0,'-7'0'48'0,"6"0"-6"15,1 5-18-15,0 6-25 16,7 2 6-16,0 6 1 16,1-1 3-16,2 3 2 0,-3 1 5 15,0-2-4-15,-2-5-4 16,-1-1-5-16,-3-10-1 15,2-2 0-15,2-2 4 16,0-5 29-16,4-10-8 16,3-6-19-16,3-5-2 15,4-7 2-15,1 1 4 16,2 2-1-16,-2 0 1 16,-1 6 4-16,-2 8-5 0,-1 9-8 15,-5 7-1-15,-2 0-3 16,1 16 0-16,0 8-1 15,-1 6 2-15,1 4 0 0,0 3 0 16,-2-1-30-16,-4-2-47 16,-1-6-202-16</inkml:trace>
  <inkml:trace contextRef="#ctx0" brushRef="#br0" timeOffset="132291.8016">20131 8114 516 0,'7'-16'84'0,"-3"1"-21"0,1 3 18 16,-2 3-35-16,3 4-10 16,-2 5-21-16,0 0-11 15,2 10-7-15,0 9 1 16,1 5 1-16,1 6 2 0,-7 6-1 16,-1-2 0-16,0-2 1 15,0-3-2-15,0-6 3 16,-3-9-1-16,-2-5-2 15,4-7 3-15,1-2 4 16,0-9 23-16,8-7-17 16,0-6-14-16,6-4 4 0,3 1 2 15,-2-2-2-15,4 5 0 16,-7 7-1-16,1 4-2 0,-2 5 0 16,-1 6 0-16,0 0-2 15,-3 13 0-15,3 5 3 16,0 5 0-16,-2 4 1 15,1-1-2-15,1 1 3 16,2-4-3-16,-2-1 1 16,7-10-14-16,5-4-24 15,0-8-23-15,4-2-106 0,1-13-345 16</inkml:trace>
  <inkml:trace contextRef="#ctx0" brushRef="#br0" timeOffset="132494.906">20559 8122 572 0,'-8'-7'46'16,"6"0"24"-16,2 0-17 15,7 0-9-15,10-1-26 0,3 5-9 16,7 0-6-16,-1 3-3 16,1 0-1-16,-3 0 1 15,-4 9-40-15,-6 2-71 16,-9 4-11-16,-5 0-21 15,-5 2-104-15</inkml:trace>
  <inkml:trace contextRef="#ctx0" brushRef="#br0" timeOffset="132635.5187">20610 8228 363 0,'-9'5'101'0,"6"-2"-4"16,3 0-48-16,2-3-27 16,12 0 3-16,7 0 11 15,5 0-18-15,8 0-13 0,0-6 0 16,5 1-4-16,0-2-2 15,-2-2-1-15,-1 0-85 16,-2 0-49-16,-5 0-126 16</inkml:trace>
  <inkml:trace contextRef="#ctx0" brushRef="#br0" timeOffset="132807.3798">21034 8083 483 0,'2'-19'59'0,"0"5"48"15,1-1-9-15,1 8-28 16,-1 5-21-16,2 2-24 15,0 6-21-15,0 10-5 16,0 5 4-16,0 10-1 0,-1 2 0 16,-2 3-1-16,-2 5-1 15,0-7-3-15,0-4-65 16,0-14-225-16</inkml:trace>
  <inkml:trace contextRef="#ctx0" brushRef="#br0" timeOffset="133731.0804">20330 6715 654 0,'2'-6'30'16,"0"0"3"-16,-2 6 2 15,0 6-25-15,0 9-18 16,0 12 7-16,0 7 3 16,0 7 0-16,-4 1 4 0,1-2-1 15,-4-2-1-15,1-8-3 16,-1-11 1-16,1-4-2 16,5-10 4-16,-5-5 9 15,5 0 10-15,1-12-2 16,0-10-14-16,0-5-6 15,0-6 1-15,3-5 2 0,2-3-5 16,4 0 2-16,-1 5 1 16,-3 10-4-16,-1 4 4 15,1 14-4-15,0 8-3 16,3 0 0-16,-1 12 0 16,2 11 6-16,6 7-3 0,-2 2 3 15,6 4-2-15,0-4 3 16,3-3-3-16,0-8-1 15,3-5 2-15,-1-9-2 16,3-7 3-16,2 0 3 16,-2-16 2-16,2-7 2 0,-5-6-4 15,-5-6 3-15,-6-6 1 16,-6 0-5-16,-7 0 0 16,0 4-3-16,-11 3-1 15,-4 8-12-15,5 5-64 16,7 3-124-16</inkml:trace>
  <inkml:trace contextRef="#ctx0" brushRef="#br0" timeOffset="134293.0548">22521 6836 578 0,'-5'-12'40'0,"-1"2"35"16,6 2-6-16,7 5-31 15,13 3-13-15,14 1-23 16,13 17 3-16,8 9 0 0,6 10 2 16,4 15 0-16,-4 14-4 31,-7 15 1-31,-15 9-1 0,-10 10-1 0,-17 15 0 16,-12 2 1-16,-20 1-3 15,-14-7 4-15,-7-11-3 16,-8-12-2-16,0-22 2 0,3-16 0 15,5-19 1-15,6-16 2 16,9-15-2-16,11-6-2 16,11-24-26-16,4-17-131 15,14-14-432-15</inkml:trace>
  <inkml:trace contextRef="#ctx0" brushRef="#br0" timeOffset="134683.6655">23085 6378 448 0,'2'-18'89'16,"8"4"-78"-16,4 2 20 15,3 6 10-15,1 5-7 16,0 1-20-16,-2 1-4 16,2 12-4-16,-5 3-3 15,-4 4-2-15,-4 3 0 0,-5 4 0 16,0 2 2-16,-12-1 0 16,-3-2 4-16,1-1 7 15,1-3 0-15,4-5 4 16,4-6-10-16,5-2 2 15,5-6-2-15,17-3 12 0,8 0 13 16,13 0-13-16,13-7-10 16,8-1-6-16,8 0 1 15,0 1-5-15,0 2 2 16,-9 0-4-16,-7-5-163 16</inkml:trace>
  <inkml:trace contextRef="#ctx0" brushRef="#br0" timeOffset="136546.8067">10837 10160 549 0,'-19'-5'17'0,"5"-4"27"16,6 1 7-16,3 1-19 15,5 4-2-15,5-2-12 16,12 3-14-16,8 0-2 15,8 0 0-15,6 2 0 0,3 0-1 16,0 0 0-16,1 0 0 16,-1 0 0-16,-11 7-2 15,-9 4-58-15,-10 3-27 16,-12 2-74-16</inkml:trace>
  <inkml:trace contextRef="#ctx0" brushRef="#br0" timeOffset="136703.029">10808 10393 558 0,'-20'9'37'0,"11"-3"28"0,7-6-25 16,6 0-17-16,19 0-2 15,15-4-5-15,6-3-2 16,10-2-11-16,7 0-2 16,2 0 0-16,-2 0-75 15,-3-1-146-15</inkml:trace>
  <inkml:trace contextRef="#ctx0" brushRef="#br0" timeOffset="140104.8762">12340 9979 291 0,'0'-16'278'0,"0"4"-229"15,0 1 17-15,0 6-30 0,0 5-3 16,3 0-17-16,-1 14-21 16,0 10 0-16,-2 8 5 15,0 12 11-15,0 8-1 16,-7 3 6-16,-3 0-12 15,-2-3-1-15,0-7 0 16,0-10-1-16,2-11-3 0,1-10 3 16,5-10 2-16,2-4 3 15,2-4 8-15,0-17 4 16,8-8-15-16,6-6-4 16,-1-8 2-16,1-9-1 0,-2 2 0 15,3-4-1-15,-1 6 1 16,-1 7-1-16,-4 9 0 15,-4 11 0-15,0 8-1 16,-3 13 1-16,2 0-4 16,-2 18-4-16,3 3 7 0,-1 10 0 15,3 6 1-15,-2 3 0 16,5 0 1-16,0 4-2 16,2-2 2-16,1-4-2 15,3-5 1-15,4-6-1 16,0-7 2-16,1-10-3 15,1-10 1-15,0 0 2 16,0-14 4-16,0-9-4 0,0-7 1 16,-3-8 0-16,-4-3 0 15,-3-3-1-15,0-4 5 16,-9 3 5-16,-1 0-3 0,-2 9-1 16,0 6-7-16,-2 9 0 15,0 8 1-15,2 8-5 16,0 3-73-16,14-1-248 15</inkml:trace>
  <inkml:trace contextRef="#ctx0" brushRef="#br0" timeOffset="141148.3499">13336 9544 526 0,'-5'-14'8'0,"1"2"52"16,-4 8-11-16,3 4-6 16,-2 8-18-16,-1 18-19 15,-6 9-1-15,2 19 17 16,-4 19 12-16,-4 16-3 16,-1 17-9-16,1 12-7 15,2 1-2-15,3-1-8 0,10-10-4 16,5-13 0-16,11-16 0 15,12-22-3-15,6-10-19 16,7-21-31-16,6-16-100 16,2-10-353-16</inkml:trace>
  <inkml:trace contextRef="#ctx0" brushRef="#br0" timeOffset="141838.1885">14160 9878 388 0,'0'-18'200'0,"0"2"-170"16,-8-2 39-16,-9 5-15 0,-8 5-17 15,-6 4-29-15,-6 4-5 16,-9 0 0-16,2 7-3 16,0 6 0-16,2 3 2 0,6 2 0 15,5 0 2-15,9-1-1 16,10 1-2-16,5-3 0 16,6-3-1-16,1 0-1 15,13-3 0-15,11-3 3 16,7-1 1-16,8-1-1 15,3-2-2-15,-1-1 1 0,-2 1 0 16,-9 5-2-16,-9-1 1 16,-11 4-1-16,-10 3 0 15,-2 3 0-15,-18 5 2 16,-9 4 1-16,-8 4 0 16,-4 1-2-16,-6 2 1 15,6-1-1-15,5-4 0 0,9-7 1 16,10-2-1-16,14-5 0 15,3-6-1-15,22-3 0 16,13-4 3-16,11 0 1 16,5 0-2-16,9-9 1 0,1 0 0 15,-5 0 0-15,-2 2 0 16,-13 2-2-16,-6 1 0 16,-9 4-20-16,-15 0-53 15,-7 0-55-15,-4 0-224 16</inkml:trace>
  <inkml:trace contextRef="#ctx0" brushRef="#br0" timeOffset="143295.0906">14834 9885 589 0,'-13'-11'22'0,"9"-3"30"15,3 3-6-15,1 2-20 16,7 4-19-16,9 3-6 15,0 2-2-15,4 6 0 16,0 10-2-16,-1 5 1 16,-4 8 1-16,-6 5 1 15,-6 1-1-15,-3 3 2 0,-5-1-2 16,-12-1 2-16,2-6 0 16,-4-5-2-16,5-9 4 15,6-5-2-15,0-9 0 16,8-2 1-16,0-8 10 0,6-11-7 15,6-6-4-15,4-3-1 16,4-8 8-16,0-2 4 16,-1 1 6-16,-2 1-9 15,-3 2-3-15,-3 4-2 16,-7 7 4-16,-4 5 1 16,0 11-5-16,0 5 5 0,-9 2-6 15,1 7-3-15,1 13 2 16,2 3-1-16,3 7-1 15,2 1-1-15,0 3 0 16,4 3 2-16,8-1 1 16,3 1-4-16,0-1-20 0,2-4-52 15,-3-5-107-15</inkml:trace>
  <inkml:trace contextRef="#ctx0" brushRef="#br0" timeOffset="143685.6782">15180 10301 405 0,'-5'4'244'15,"3"-1"-221"-15,2 2-2 16,0 6-14-16,7 1 15 0,2 3-6 16,1 2-7-16,0 0 0 15,-3-2-6-15,-3 0-3 16,-3-5 2-16,-1-2-1 15,0-3 1-15,0-1 3 16,0-4-4-16,0 0 2 16,5-9 5-16,3-6-6 0,1-4-1 15,5-8 0-15,-1-3-1 16,-1-2 2-16,5 1 8 16,-3 1 7-16,-1 7-1 15,-3 5-6-15,-1 9-5 16,1 9 2-16,-3 0-4 0,0 16-4 15,1 7 0-15,2 2 1 16,1 8 1-16,-3-1-2 16,-1 0 3-16,3-2-4 15,-1-5 1-15,-1-7-79 0,2-11-130 16</inkml:trace>
  <inkml:trace contextRef="#ctx0" brushRef="#br0" timeOffset="144170.1897">15340 9539 553 0,'-2'-13'16'0,"2"0"-1"0,0-2 31 16,7 5-11-16,5 2-9 15,1 3-11-15,4 1-3 16,0 4 1-16,0 0 2 15,-3 0-2-15,-1 9-2 16,-4 1-4-16,-4 5 0 0,-3 1-1 16,-2 2-2-16,-2 0-2 15,-10 1 3-15,0 3-3 16,0-2 0-16,-1-6-1 16,3-2-1-16,6-1 1 0,3-3 1 15,1-6-1-15,12-2 3 16,11 0 3-16,10-3 0 15,10-8-3-15,12-1-2 16,8-2-3-16,4 1 2 16,-1-3-3-16,-1-2-137 15,-9 0-498 1</inkml:trace>
  <inkml:trace contextRef="#ctx0" brushRef="#br0" timeOffset="145060.7627">13511 10720 151 0,'1'-8'387'15,"1"0"-348"-15,3 4 34 16,0 1-43-16,4 3-9 16,4 0-13-16,-4 8-7 15,1 7 0-15,-2 4 5 16,-4 4 9-16,-4 6 2 0,0-1-3 16,0-1 0-16,0 0-9 15,-4-6-2-15,3-4-1 16,-1-7 1-16,2-8 6 15,0-2 4-15,3-7 11 16,6-11-8-16,3-5-10 0,1-3-2 16,1-5 1-16,1-1 2 15,1 1 0-15,-1 2-4 16,-3 8-4-16,-3 8 2 16,-1 5-2-16,-2 6 2 15,0 2-5-15,1 11 1 16,1 8 3-16,-1 3 0 0,1 6 0 15,1 4 3-15,1 3-4 16,0-3 1-16,0-2 1 16,4-2 0-16,1-8-15 15,4-10-23-15,1-5-45 0,2-5-110 16</inkml:trace>
  <inkml:trace contextRef="#ctx0" brushRef="#br0" timeOffset="145246.6491">13954 10716 600 0,'-9'-5'38'0,"4"-2"8"31,0 2-7-31,5 2-2 0,5 0 1 0,9-1-38 16,8 1 0-16,5 1 1 15,1 0-2-15,-2 2 0 16,-4 0-1-16,-2 2-77 15,-7 7-21-15,-12 2-69 0,-1 5-139 16</inkml:trace>
  <inkml:trace contextRef="#ctx0" brushRef="#br0" timeOffset="145387.2426">14003 10858 445 0,'-7'8'65'16,"6"-6"28"-16,1-2-28 15,9 0-17-15,9-2-2 16,5-6-30-16,8 2-9 15,5-5-6-15,-1 2 0 16,4 2-2-16,-5-2-94 0,-4 0-134 16</inkml:trace>
  <inkml:trace contextRef="#ctx0" brushRef="#br0" timeOffset="145574.7435">14356 10684 588 0,'0'-9'80'0,"0"2"11"15,0 7-52-15,0 0-9 16,2 4-23-16,3 10-8 16,3 5 3-16,0 5-1 15,-1 1 2-15,2 3-2 16,-4-3-1-16,0 2 0 0,-3-7-49 16,-1-10-139-16</inkml:trace>
  <inkml:trace contextRef="#ctx0" brushRef="#br0" timeOffset="146437.9721">13765 9535 181 0,'0'0'421'15,"0"0"-375"-15,-1 0-12 0,1 2-22 16,0 7 6-16,0 2-15 16,0 7 2-16,-2 3 8 15,0 2-3-15,0-2 2 16,2-1-4-16,0-4-2 15,0-5-2-15,0-6 0 16,0-5-3-16,0 0 3 0,0-5 4 16,2-7-2-16,2-8-4 15,1-2-1 1,-2-3 0-16,9-5 0 16,-4 2-2-16,3-3 0 15,2 5 2-15,-4 4-2 16,-2 8 1-16,-1 5 0 15,-2 7-1-15,0 2 1 16,-2 4-5-16,2 10 4 0,1 5-1 16,0 5 1-16,2 1 1 15,3-2 1-15,2 0-1 16,3-5 0-16,0-4 0 16,4-5-1-16,-5-7 2 15,4-2-1-15,-1 0 3 0,2-13 1 16,-5-8 4-16,2-4 0 15,-2-4-3-15,-1-8-1 16,-2-1 2-16,-4-1 1 16,-4 2 3-16,-1 5-1 15,-2 3-2-15,0 9-6 0,0 12-1 16,3 4 0-16,5 4-89 16,10 0-279-16</inkml:trace>
  <inkml:trace contextRef="#ctx0" brushRef="#br0" timeOffset="147094.1716">16387 9314 474 0,'-11'-10'15'16,"6"-4"68"-16,5 6-24 0,2 1-6 15,12 3-20-15,8 4-3 16,8 4-7-16,8 15-4 16,4 9 7-16,7 14-5 15,0 10-7-15,-3 8-1 16,0 12-4-16,-12 10-2 0,-7 9 0 15,-13 12-1 1,-11 6-1-16,-3 5-1 0,-12-1-2 16,-11-6 0-16,-5-7-1 15,-6-13 2-15,2-11-2 16,-2-14-1-16,-2-11 1 16,4-12 2-16,5-13-3 0,4-10-1 15,4-15-5-15,9-2-55 16,6-24-139-16</inkml:trace>
  <inkml:trace contextRef="#ctx0" brushRef="#br0" timeOffset="147814.296">17408 9789 466 0,'-10'0'49'16,"0"0"35"-16,2 0-23 0,6 0-15 15,2-2 8-15,0-2-18 16,10 1-14-16,10-1-17 15,11-1-2-15,11-3 6 16,8 3-5-16,9-2-2 16,5 4 0-16,1-1-3 0,0 2 2 15,-4 2-2-15,-9 0 1 16,-8 0 0-16,-10 2-59 16,-15 2-83-16,-11-2-248 15</inkml:trace>
  <inkml:trace contextRef="#ctx0" brushRef="#br0" timeOffset="148985.3653">18813 9190 445 0,'0'-18'14'0,"0"-4"27"16,-2 4 20-16,1-1-13 15,1-1-14-15,0 2 1 16,0-1-2-16,0 2 4 0,0 2-5 16,0 2-7-16,0 6-9 15,0 2-2-15,0 5-2 16,0 0-8-16,0 11-5 16,-12 11 2-16,3 10 1 15,-3 14 0-15,-4 8 2 0,2 14 0 16,-3 10-1-16,1 6 0 15,-4 8 0-15,2 5 1 16,1 5-2-16,-2 3-1 16,5 0 7-16,6-1 1 15,3-2-1-15,5-9-5 0,0-13 1 16,17-11-4-16,6-8 0 16,6-16 2-16,3-11-4 15,4-15 0-15,5-10-18 16,1-9-26-16,-1-14-98 15,-3-16-410-15</inkml:trace>
  <inkml:trace contextRef="#ctx0" brushRef="#br0" timeOffset="150168.9358">19210 9613 544 0,'-7'-6'42'0,"1"-7"15"16,4 1 15-16,2-2-28 16,0-1-22-16,12 2-7 15,5 3-7-15,5 2-6 16,3 7-2-16,4 1 0 0,-2 1-1 15,-3 14 0-15,-2 3 0 16,-5 3 1-16,-9 6-2 16,-4 3 0-16,-4 0 3 0,-7 1-1 15,-8-3 0-15,-2 0 1 16,-2-7-1-16,5-5 2 16,1-8 7-16,8-2 7 15,5-6-1-15,0 0-2 16,10-12-7-16,9-4-3 15,3-6-2-15,0-1 0 0,4-4 0 16,-5-2-1-16,-4-3 0 16,-1-1 2-16,-9-2-2 15,-4 3 1-15,-3 2 0 16,0 6-1-16,0 6 4 16,-2 7 11-16,1 9-1 15,-3 2-8-15,4 9-8 0,0 13 1 16,0 5-1-16,0 4 2 15,4 5 0-15,4 3 0 16,-1 2-1-16,1 0-2 16,-1 2-24-16,0-4-48 0,6-1-112 15,-1-12-412-15</inkml:trace>
  <inkml:trace contextRef="#ctx0" brushRef="#br0" timeOffset="150363.5158">19677 9890 637 0,'0'0'52'0,"0"0"38"15,0 5-58-15,0 5-24 16,0 4 4-16,1 2 7 0,6 5-4 16,0-1-10-16,5 1-3 15,-4-3 0-15,5-2-2 16,0-5-40-16,-5-6-73 15,1-5-85-15</inkml:trace>
  <inkml:trace contextRef="#ctx0" brushRef="#br0" timeOffset="150722.8648">19768 9120 675 0,'0'-16'15'0,"4"1"24"16,4 7-12-16,6 8-3 16,-2 0-12-16,-2 12-8 0,2 8 3 15,-4 5-1-15,-4 5 2 16,-2 1-2-16,-2-1-2 15,0-3-2-15,-6-4-1 16,3-2 0-16,-2-8 1 0,1-1 3 16,2-6-2-16,2-3 1 15,0-3-4-15,7 0 5 16,9 0 3-16,9-8-3 16,9-4-3-16,8 2-1 15,4 0-1-15,2 0-32 16,-6 4-123-16,-4 0-253 0</inkml:trace>
  <inkml:trace contextRef="#ctx0" brushRef="#br0" timeOffset="151050.9465">20120 9713 668 0,'0'0'68'15,"8"-6"-9"-15,13-3-25 0,11 1-29 16,4 0 10-16,6 1-12 15,-1 3-2-15,-2 0-1 16,-4 2 1-16,-13 0-2 16,-1 2-34-16,-9-1-42 15,-6 1-7-15,-6-2-11 16,0-3 14-16,-5 0-101 0</inkml:trace>
  <inkml:trace contextRef="#ctx0" brushRef="#br0" timeOffset="151212.1536">20395 9607 254 0,'-4'-14'166'16,"2"-1"-52"-16,2 3-1 15,0 3-38-15,0 3-26 0,0 5-24 16,4 1-2-16,3 1-10 16,-3 14-11-16,3 4 2 15,0 6-1-15,-2 5 3 16,1 6 0-16,0 1-4 0,-4 5 1 16,-1-5-7-16,-1-6-104 15,0-10-352-15</inkml:trace>
  <inkml:trace contextRef="#ctx0" brushRef="#br0" timeOffset="151868.3586">20898 9490 612 0,'-6'-14'60'16,"6"-4"-21"-16,0 3 11 16,10 0-39-16,9 3-2 0,4 3-8 15,6 3-3-15,2 6 2 16,-3 2-1-16,-2 13-1 15,-9 5-1-15,-7 6 0 16,-10 3 2-16,0 0 0 0,-10 2 0 16,-5-2 3-16,-4-4-2 15,3-10 0-15,3 0 3 16,5-10-2-16,4-3 3 16,4-2 12-16,5-7 13 15,10-9-23-15,6-9-4 0,3-3-1 16,1-7 0-16,-1-5 1 15,-4 0-1-15,-3 5 1 16,-6 1 1-16,-6 11-1 16,-2 5 3-16,-3 7 6 15,0 11-2-15,-2 0-9 0,-1 14-2 16,0 9-2-16,1 4 7 16,2 11-5-16,0 3 2 15,12 2 0-15,6-1-2 16,-1 3-19-16,4-4-64 15,-1-4-115-15</inkml:trace>
  <inkml:trace contextRef="#ctx0" brushRef="#br0" timeOffset="152183.4818">21368 9782 648 0,'0'-11'36'0,"0"-2"41"15,9 3-38-15,6 1-5 16,2 2-10-16,5 0-9 16,-6 7-6-16,2 0 0 15,-6 0-7-15,0 7-3 16,-5 6 0-16,-4 4 2 0,-3 1-2 16,0 5 1-16,-7 0 0 15,-8-2 0-15,1 3 1 16,-2-5 0-16,5-2-2 15,1-7 3-15,5-3-2 16,5-5 1-16,1-2-2 0,15 0 2 16,4-5 1-16,9-4 0 15,7-4-10-15,3-3-31 16,5-4-85-16,0-6-185 0</inkml:trace>
  <inkml:trace contextRef="#ctx0" brushRef="#br0" timeOffset="152824.0549">21413 8925 386 0,'-4'-7'146'15,"4"0"-94"-15,0 0 4 16,2 0-39-16,5 2 4 16,8 0-13-16,3 0-8 15,5 4-1-15,2 1 1 0,-3 0 0 16,-1 0 2-16,-8 9 2 16,-3 1-2-16,-10 7 1 15,0 0 3-15,-5 5 2 16,-7 1-1-16,-5-2 5 15,0 1 10-15,2-5-1 0,3 0 1 16,4-9-2-16,6 2-3 16,2-7-10-16,12-3-7 15,10 0 5-15,15-5-1 16,9-6-2-16,15-3-2 16,9-1-20-16,8-2-83 15,3-3-126-15</inkml:trace>
  <inkml:trace contextRef="#ctx0" brushRef="#br0" timeOffset="153136.544">21949 9508 122 0,'-8'0'545'16,"8"0"-531"-16,4-10 55 0,20 2-58 16,10 1-3-16,10 0 1 15,2-1-1-15,3 3-5 16,-3-1-3-16,-4 2 0 15,-9 1-47-15,-12-1-82 16,-7-3-192-16</inkml:trace>
  <inkml:trace contextRef="#ctx0" brushRef="#br0" timeOffset="153308.3976">22181 9372 614 0,'-5'-1'72'0,"2"1"-2"16,1 0-43-16,2 1-10 15,0 11-14-15,0 4-1 16,0 6-1-16,0 4 0 16,7 2 0-16,2 3-1 15,2-5 1-15,5-2-84 16,5-9-115-16</inkml:trace>
  <inkml:trace contextRef="#ctx0" brushRef="#br0" timeOffset="153480.261">22675 9393 673 0,'0'-7'21'16,"0"-3"-10"-16,10 6 11 15,5 1-23-15,6 3-4 16,-1-1-27-16,4 1-106 0,3-4-215 15</inkml:trace>
  <inkml:trace contextRef="#ctx0" brushRef="#br0" timeOffset="153652.1324">23043 9334 445 0,'2'0'229'0,"9"-3"-158"15,3-6-9-15,8 3-55 0,4 3-4 16,4-3-3-16,6 0-6 16,-2-1-155-16</inkml:trace>
  <inkml:trace contextRef="#ctx0" brushRef="#br0" timeOffset="154292.7514">23810 9316 602 0,'-7'0'68'0,"5"0"15"16,2-6-30-16,11 0-20 15,12-2-16-15,12 0-13 16,10 1 2-16,6-2-1 0,9 3-4 15,-3 1 1-15,-4 1-1 16,-11 1-5-16,-8 1-36 16,-12 0-40-16,-15 0-37 15,-7-3-139-15</inkml:trace>
  <inkml:trace contextRef="#ctx0" brushRef="#br0" timeOffset="154480.202">23997 9182 596 0,'-2'-7'43'16,"2"0"25"-16,0 5-10 16,2 2-26-16,5 0-3 0,1 6-17 15,-1 11-6-15,-2 8-3 16,0 4-1-16,-3 10 0 16,1 1-1-16,4 9 2 15,-2-2-5-15,7 1-4 16,3-9-72-16,4-9-181 0</inkml:trace>
  <inkml:trace contextRef="#ctx0" brushRef="#br0" timeOffset="154964.5375">24511 9018 660 0,'8'-3'5'0,"11"3"-3"15,3 3-1-15,7 11 0 16,-2 6-1-16,-3 7 2 16,-8 1 1-16,-7 3 1 15,-9 0 3-15,0 0 1 16,-18-2-4-16,0-6 0 0,-5-4-3 15,4-8 1-15,2-4 12 16,7-7 18-16,5 0-5 16,5-11-2-16,2-7-16 15,11-6-6-15,6-5 0 0,1-4 0 16,4-3 0-16,-1-2-1 16,-5 2 0-16,-2 4-1 15,-5 2 2-15,-6 9-1 16,-3 5 14-16,-2 7 2 15,0 5-2-15,-4 4-12 16,-3 9-6-16,0 11 3 0,4 6-2 16,3 6-2-16,0 6 4 15,5 1-2-15,9 1 0 16,6-3 1-16,2-5 2 16,2-3-2-16,3-5-38 15,1-9-108-15,2-7-288 0</inkml:trace>
  <inkml:trace contextRef="#ctx0" brushRef="#br0" timeOffset="155651.0838">24925 9607 595 0,'0'0'103'0,"0"0"-21"16,0 0-19-16,0 0-56 15,2 8-6-15,2 3 3 0,-4 3 6 16,0 6 0-16,0-2-2 16,0 2-3-16,-4-5 1 15,-1 2-6-15,-2-8 2 16,1-3 0-16,1-6-1 15,3 0 3-15,2-6 3 16,0-11-7-16,4-2 0 16,6-6 0-16,7-7-2 0,2-1 3 15,1-2 1-15,2 3-4 16,-3 4 2-16,-6 3-2 16,0 10 0-16,-7 9 2 15,-4 6 1-15,0 0-6 0,-2 14 3 16,0 5 2-16,2 8-1 15,-1 1 1-15,4 2-1 16,0 1 2-16,4-2 0 16,1-4-2-16,3-8 0 15,1-2 0-15,5-9 1 16,1-4 1-16,2-2 1 0,5-7 1 16,-1-9 0-16,-1-5-3 15,-1-6 1-15,-7-5 1 16,-7-8-2-16,-2-2 2 15,-8 0-2-15,-1 0-1 0,-14 6 1 16,-3 6-3 0,-2 7-26-16,5 2-65 0,7 1-290 15</inkml:trace>
  <inkml:trace contextRef="#ctx0" brushRef="#br0" timeOffset="156620.3729">24867 8503 503 0,'-10'-11'117'0,"5"-4"-41"16,5-3-1-16,3 3-54 16,14-2 0-16,6 2-12 0,5 0-5 15,5 5 0-15,2 4-1 16,-4 6-1-16,-6 0-2 15,-5 13 1-15,-8 7-3 16,-12 6 2-16,0 5 0 0,-15 1 0 16,-7 2 0-16,-3-2 1 15,2-4 0-15,3-6 0 16,8-4 3-16,4-8 8 16,8-6 2-16,11-4-10 15,14-2 1-15,13-9 7 16,10-7-8-16,8 1-1 0,8-7-2 15,3-2-49-15,-1-5-137 16</inkml:trace>
  <inkml:trace contextRef="#ctx0" brushRef="#br0" timeOffset="157390.0215">25585 9114 416 0,'-19'0'122'0,"7"0"-33"15,5 0-21-15,7-3-27 16,0-2 8-16,14-1-32 16,13-1-14-16,11 2 4 15,7-2-4-15,10 1-1 16,4 1-2-16,2 3 0 15,-1 1-16-15,-8-2-87 0,-7 0-27 16,-13-4-197-16</inkml:trace>
  <inkml:trace contextRef="#ctx0" brushRef="#br0" timeOffset="157624.3454">25866 8954 635 0,'-13'2'52'0,"3"3"20"15,-1 8-54-15,8 6-9 16,3 8 3-16,0 5 3 16,0 8-5-16,12 0-5 15,8 2-2-15,3 0-2 16,4-2 0-16,2-8-31 15,1-9-125-15,1-8-273 0</inkml:trace>
  <inkml:trace contextRef="#ctx0" brushRef="#br0" timeOffset="158250.7442">26734 8881 48 0,'-14'9'621'16,"-6"0"-624"-16,-2 2 3 15,1-1 0-15,-3 2 1 16,2-2-1-16,1-3-1 15,0-4 4-15,1-3 3 0,-2 0 12 16,3 0-3-16,-3-12-6 16,5-4 1-16,5-1 9 15,5-3-2-15,5-4 0 16,2 1-5-16,9 2-9 0,8 2-2 16,2 4-1-16,4 5-2 15,4 7 2-15,-1 3-2 16,3 7 2-16,-5 13-2 15,-2 1-1-15,-4 9 2 16,-7 5 1-16,-6 2 2 0,-5 4 5 16,-4 6 6-16,-11 3-4 15,-5-3 0-15,-4 0-4 16,-3-5-3-16,0-7 1 16,1-10-1-16,2-6 0 15,2-8 0-15,2-8 1 16,3-3-2-16,2 0 2 0,3-11-1 15,5-6 0-15,3-4 0 16,4 2-1-16,9 0-3 16,9 1-1-16,7 6 0 15,4 4-1 1,3 8 3-16,5 0-2 16,2 5 4-16,-2 10-2 15,1 3 1-15,-4-2 0 16,-2 2 0-16,-1-2 0 15,-8-2-2-15,-1-1-53 16,-5-8-100-16,-2-3-223 16</inkml:trace>
  <inkml:trace contextRef="#ctx0" brushRef="#br0" timeOffset="159206.0383">27863 8706 503 0,'7'-11'17'0,"-3"-3"48"0,-1 2-1 16,-3 3-27-16,0-2-14 15,-7 4-10-15,-16 2-7 16,-6 1-8-16,-8 2 2 16,-6 2 2-16,-3 0-2 0,0 2 1 15,1 5 5-15,6-2-2 16,1 4 0-16,11 2 5 16,7-4-4-16,11 2-3 15,9 3-4-15,4-1-1 16,19 0 3-16,10 1 3 0,9 4-1 15,-3-3-1-15,3 5-2 16,-8 1 2-16,-10 1-1 16,-12 0 0-16,-10 1-3 15,-2-1 2-15,-19 3 2 16,-7-5 2-16,-8 4-3 0,-4-3 4 16,2-3 4-16,-1-2 3 15,6-1 2-15,8-6 5 16,7-2-4-16,8-1-9 15,8-1-3-15,8-1-6 16,13-2 3-16,14 2 3 16,11-2 0-16,6 0-1 0,9 0 0 15,2 0-1-15,5 0 1 16,0 0-1-16,-7 0-1 16,-3 0-47-16,-7 0-78 0,-14-7-249 15</inkml:trace>
  <inkml:trace contextRef="#ctx0" brushRef="#br0" timeOffset="159893.5106">28958 8544 660 0,'0'-15'6'16,"0"1"21"-16,-1 5 10 16,-6 0-10-16,-4 2-4 15,-6 5-17-15,-4 2-4 16,-7 0-2-16,-7 8-2 0,-4 0 4 15,-4 5-2-15,-1 3 0 16,3-2 1-16,9 0-1 16,7-1 0-16,11 0-1 15,8-4 2-15,8-2-6 16,16 0 3-16,10 0 6 16,8 2-2-16,8 0-1 0,-1-1-1 15,-2 5 1-15,-3 0-2 16,-9-1 0-16,-14 4 1 15,-6 2-3-15,-9 0 2 16,-7 2 3-16,-13-1 5 16,-9 4 13-16,-5-3-5 0,-1 0-7 15,-1-1-2-15,2-3 0 16,3-1-3-16,9-5 6 16,9-1-4-16,7-2 2 15,6-3-5-15,21-2-5 0,11-1 4 16,14-1 1-16,10 0 0 15,7 0-2-15,-1-1 1 16,3-3-6-16,-9-3-55 16,-7-4-197-16</inkml:trace>
  <inkml:trace contextRef="#ctx0" brushRef="#br0" timeOffset="160768.4809">29650 8472 683 0,'0'-9'34'0,"0"0"19"0,2 1-25 16,12 2-18-16,2 3-6 16,4 3-3-16,5 0 0 15,2 10-2-15,-2 8 0 16,2 4 1-16,-5 2-1 15,-4 7 2-15,-10 3-2 16,-8 0 1-16,-2-2 0 0,-13-4 0 16,-5-1 2-16,-4-7-2 15,3-6 2-15,3-5-1 16,6-6 2-16,4-3 0 16,8-5 9-16,0-11 4 0,18-5-14 15,6-6-1-15,6-5 0 16,1-6-1-16,3-5 0 15,-5 1 2-15,-4-3 0 16,-6 6 0-16,-6 5-2 16,-9 7 1-16,-1 11 3 15,-3 7 7-15,0 7-2 0,-2 2-8 16,-3 15-4-16,0 6 3 16,-1 10-1-16,4 4-1 15,2 4 2-15,-2 0-1 16,12 1 0-16,4-1 1 15,6-2-2-15,1-4 3 0,4-1 0 16,-1-9-2-16,1-4-53 16,-4-8-109-16,-1-7-269 15</inkml:trace>
  <inkml:trace contextRef="#ctx0" brushRef="#br0" timeOffset="161018.464">30268 8867 406 0,'0'7'329'16,"0"1"-311"-16,0 5-16 16,5 3 18-16,0 4 22 15,2 5-29-15,-1 1-7 16,0 2-4-16,-1 0-2 15,-2-3 2-15,-1-4-3 0,0-5-1 16,1-5-51-16,1-8-57 16,2-3-115-16</inkml:trace>
  <inkml:trace contextRef="#ctx0" brushRef="#br0" timeOffset="161174.7108">30417 8665 522 0,'-8'-7'177'0,"1"-2"-150"16,5 5 2-16,2 2-27 15,0 2-3-15,0 0-52 16,9 0-119-16</inkml:trace>
  <inkml:trace contextRef="#ctx0" brushRef="#br0" timeOffset="162143.3856">30790 8326 678 0,'0'-14'5'15,"2"-1"7"-15,14 5-8 16,11 2-3-16,2 5 2 15,1 3 2-15,2 0-3 0,-5 9-1 16,-5 10-1-16,-10 6 0 16,-8 6-1-16,-4 1 1 15,-4 3 3-15,-11-1-2 16,-2-5 1-16,0-8 0 16,0-3-1-16,9-5 0 0,-2-11 7 15,10-2 19-15,0-6 20 16,10-10-21-16,7-7-26 15,6-5 0-15,6-8-1 16,0-3 3-16,3-1-1 16,-6 1-2-16,-4 1 3 15,-7 6-1-15,-6 9 0 0,-6 7 13 16,-3 9 3-16,0 7-11 16,-7 0-7-16,0 14-2 15,2 6 3-15,0 10-1 16,5 4-2-16,0 7 3 15,3 0 0-15,6 4-2 0,5 1 2 16,6-3-2-16,0 2-75 16,1-8-99-16</inkml:trace>
  <inkml:trace contextRef="#ctx0" brushRef="#br0" timeOffset="162597.8682">31342 8769 149 0,'-10'-9'555'16,"10"-2"-537"-16,0 0 46 15,8 2-42-15,11 2-20 16,6 0-2-16,8 2 1 16,1-1-1-16,0 3 0 15,-4-1 0-15,-4 0 0 0,-10 3 1 16,-9-1-1-16,-7 2 1 15,0 0 1-15,-10 0-5 16,-5 0 1-16,1 2 4 16,-1 7 0-16,6 1-1 15,4 6 1-15,2 4-1 16,3 2 0-16,0 4 1 0,0-1-1 16,0 2 2-16,1 0-2 15,1-2 0-15,-2-2 1 16,0 0 1-16,0-1 2 15,-2-3 6-15,-6-1 2 16,-2-4 3-16,1-1-5 16,-6-6-5-16,2-6 1 0,-8-1 0 15,2-1-4-15,-3-10-1 16,6-6 0-16,4-1-1 16,5-2 2-16,7 0-2 0,1 2-5 15,19 2-9-15,1 2-50 16,8-3-153-16</inkml:trace>
  <inkml:trace contextRef="#ctx0" brushRef="#br0" timeOffset="164004.8323">27443 9519 516 0,'-2'-9'61'0,"2"0"25"16,0 2-20-16,0 2-15 16,0 2-17-16,0 3-8 0,0 0-12 15,0 7-15-15,0 10 3 16,0 6 4-16,0 2 2 16,-7 4-2-16,-1 2-3 15,-2-5-1-15,3-3 0 16,0-3-2-16,2-6-3 0,3-3-20 15,2-8-26-15,0-3-51 16,9-2-59-16,-1-11-200 16</inkml:trace>
  <inkml:trace contextRef="#ctx0" brushRef="#br0" timeOffset="164207.8936">27404 9240 558 0,'-9'-8'52'0,"3"-2"16"0,4 4-37 15,2 3-26-15,0 3-6 16,4 0-6-16,7 1 3 16,3 10-69-16,2 3-50 15,2 1-172-15</inkml:trace>
  <inkml:trace contextRef="#ctx0" brushRef="#br0" timeOffset="164598.5411">27701 9514 600 0,'-3'0'66'0,"3"0"-41"15,0-7 28-15,3 3-36 16,14-1-16-16,6 1-3 0,4 3 1 16,2 1 1-16,0 0-56 15,-8 0-34-15,-5 0-47 16,-9 7-228-16</inkml:trace>
  <inkml:trace contextRef="#ctx0" brushRef="#br0" timeOffset="164754.7309">27664 9630 540 0,'-9'5'52'0,"9"-1"-19"16,0-3-9-16,10-1-17 15,10 0 8-15,7 0-5 0,8 0-7 16,5 0-1-16,2-5-2 15,-2 0 1-15,-5-3-66 16,-2 4-76-16,-6-4-140 16</inkml:trace>
  <inkml:trace contextRef="#ctx0" brushRef="#br0" timeOffset="164973.4743">28091 9496 608 0,'0'-13'49'0,"0"-1"49"16,-2 6-30-16,2 0-33 16,0 6-12-16,0 2-9 15,0 6-13-15,0 12-2 16,0 5 0-16,0 7 0 16,0 2 2-16,0 2 0 0,0-2-2 15,0-5-26-15,7-9-81 16,5-9-225-16</inkml:trace>
  <inkml:trace contextRef="#ctx0" brushRef="#br0" timeOffset="166067.1369">27416 8098 665 0,'-2'-4'12'15,"-3"-10"32"-15,0 10 9 16,3 4-39-16,2 9-10 16,-2 7-8-16,0 9 2 0,1 6 2 15,-1 6 0-15,-4 1 1 16,2 1 4-16,-3-2-2 15,-3 1-2-15,0-10 0 16,-2-6 1-16,3-9-1 16,0-5 1-16,0-8 3 0,6-3 9 15,-1-17 5-15,4-5-11 16,0-5-4-16,0-8 3 16,2 1-7-16,5-6 1 15,6 2 0-15,-3 1-2 0,1 7 1 16,2 6-1-16,-3 9 0 15,-1 6-1-15,1 10-1 16,-3 2-1-16,1 12 1 16,1 8 2-16,1 4 1 15,-2 7 0-15,-1 1-1 16,2-2 2-16,1 1-1 0,2-5-1 16,3-4 1-16,0-6-1 15,6-7 1-15,4-6 0 16,-3-3-1-16,6-7 4 15,-3-11 0-15,-2-4-1 16,-1-7 2-16,-6-3 0 16,-4-10 5-16,-6 0 3 0,-4-5-7 15,-2 3-4-15,-2 1 0 16,-6 10-2-16,1 6 2 16,4 12-13-16,3 5-70 15,0 2-305-15</inkml:trace>
  <inkml:trace contextRef="#ctx0" brushRef="#br0" timeOffset="166992.3332">28641 9322 217 0,'-17'-6'414'0,"7"0"-385"16,4-4 16-16,6 3-11 16,4-2-17-16,13 0-10 15,5 0-3-15,9 3-1 16,3 2 8-16,2 0 2 16,-7 0-8-16,2 0-3 0,-10 3-2 15,-5-3 0-15,-7 1 2 16,-6-2 0-16,-3-1 3 15,0 2-2-15,-5-3 0 16,-3 4 6-16,-2 3 2 16,3 0-5-16,2 0-3 0,1 8-3 15,4 5-3-15,0 7 3 16,0 6 0-16,4 2 0 16,1 5 0-16,-2 6 0 15,1 4 0-15,-4 2 1 16,0-1-1-16,-7-3 0 15,-4-5 2-15,-2-5 0 0,-1-10-1 16,0-7 3-16,1-5 0 16,5-8 9-16,-2-1-5 15,3-5 6-15,4-13-8 16,1-4-2-16,2-9-5 16,0-3 4-16,0 0-6 0,7-2 2 15,4 4-16-15,3 2-34 16,4 5-36-16,3 5-94 15,6 4-382-15</inkml:trace>
  <inkml:trace contextRef="#ctx0" brushRef="#br0" timeOffset="167194.4199">29016 9322 604 0,'-16'0'45'0,"7"-3"5"16,9-2 10-16,1 1-42 16,18-2-15-16,1 2-1 15,2 2-2 1,5 0 0-16,0 2-3 0,-5 0-93 0,-3 0-55 16,-4 4-237-1</inkml:trace>
  <inkml:trace contextRef="#ctx0" brushRef="#br0" timeOffset="167350.6806">29072 9422 446 0,'-11'10'36'0,"3"-4"37"15,8-4-44-15,0 1-12 16,12-3 9-16,3 0 10 16,11 0-20-16,3 0-13 15,3-4-3-15,2-1 0 16,2-1-68-16,-4-3-137 0</inkml:trace>
  <inkml:trace contextRef="#ctx0" brushRef="#br0" timeOffset="167538.1466">29423 9290 123 0,'0'-4'474'0,"0"0"-414"0,0 3 39 15,0 1-57-15,0 0-13 16,0 12-27-16,2 2 6 15,2 10 9-15,3 1-5 16,0 3 0-16,-1 2-6 0,0-1-1 16,2-1-6-16,-4-3 2 15,-2-7-59-15,3-13-177 16</inkml:trace>
  <inkml:trace contextRef="#ctx0" brushRef="#br0" timeOffset="168771.8487">28779 7958 685 0,'-2'-6'41'0,"-2"-1"37"16,4 5-42-16,0 2-18 15,0 2-13-15,0 10-9 16,0 9 4-16,0 5 1 16,0 6 2-16,-1 3 0 0,-10 1-1 15,1-1 0-15,-5-5-2 16,-1-5 1-16,0-3 1 16,2-9-2-16,2-5 0 15,4-6 3-15,4-2 1 16,4-7-1-16,0-7 0 0,9-10-4 15,6-6 1-15,0-5 1 16,7-5 0-16,-1-2 0 16,-1-1 2-16,0 4-5 15,-4 4 4-15,-1 10-2 16,-7 12-3-16,-2 3 6 16,-1 10-3-16,-3 0-4 0,2 13 0 15,0 5 3-15,1 8 0 16,0 3 2-16,0 2-2 15,2 2 1-15,3-4 0 16,-2-4 0-16,5-4 0 16,2-6 0-16,2-8-1 0,3-6 1 15,0-1 0-15,-1-5 3 16,1-13-2-16,0-3 1 16,0-10 0-16,-6-6 3 15,0-6 1-15,-2-5-1 16,-5-4 0-16,-4 4-3 0,-3 6-1 15,0 7-1-15,0 10 0 16,0 10-3-16,4 5-62 16,1 3-243-16</inkml:trace>
  <inkml:trace contextRef="#ctx0" brushRef="#br0" timeOffset="169514.1119">28143 10206 694 0,'-5'0'34'0,"-1"-1"42"16,4 1-38-16,2 0-24 0,0 8-10 15,0 8-2-15,0 4 5 16,2 4 6-16,4 0-6 16,-4 5-2-16,3-4-1 15,-3-2-3-15,1-5-1 16,1-4 2-16,1-5-3 0,3-7-3 15,4-2-25-15,-1-4-50 16,4-10-130-16</inkml:trace>
  <inkml:trace contextRef="#ctx0" brushRef="#br0" timeOffset="169889.0479">28208 9989 490 0,'-3'-2'137'0,"-1"0"-99"0,2 0 4 16,2 2-35-16,0 0-4 16,0 4-3-16,0 3-2 15,2 2 2-15,2 1 1 16,1 0-2-16,0-4 2 0,2 0-1 15,-1-2 0-15,-1-4 2 16,1 0 1-16,-3-2 0 16,2-7 2-16,-3-2 11 15,1 0 6-15,-3-5-8 16,0 2-5-16,0 1-2 0,0 1-2 16,0 3-1-16,-5 2 1 15,0 1-3-15,2 5-1 16,-1 1-2-16,1 0-1 15,1 4 1-15,2 4-2 16,0 3-62-16,0-2-85 16</inkml:trace>
  <inkml:trace contextRef="#ctx0" brushRef="#br0" timeOffset="170435.8387">28779 10179 704 0,'7'-6'26'0,"0"-4"23"15,2 3-30-15,1 6-10 0,-7-1 2 16,-1 2-8-16,-2 0 1 15,-3 7-4-15,-12 6 4 16,-5-1 3-16,-3 4-4 16,-6 0-1-16,-1-2 0 15,3-3-1-15,-1 0 2 16,10-6-4-16,6-2 3 0,7 1 0 16,5-2-3-16,0-2-5 15,10 1 7-15,7 1 0 16,0 2 1-16,7 0-2 15,-1 1-1-15,3 0 3 16,-2 4-4-16,0-1 2 16,-3-3 1-16,3 0-2 0,-3-2-10 15,-1-3-46-15,2 0-94 16,0-1-140-16</inkml:trace>
  <inkml:trace contextRef="#ctx0" brushRef="#br0" timeOffset="170982.6827">29194 10049 652 0,'-12'0'46'0,"5"-2"-18"0,7-1 31 16,2 1-43-16,18 2-7 15,9-2-5-15,7-1-1 16,1-1-3-16,5 0 1 16,-6-1-1-16,-5 0-2 0,-6-1 3 15,-9 3-3-15,-10-2 2 16,-1 3 0-16,-5 0 5 15,-5 2-4-15,-3 0-3 16,-6 2 3-16,1 7 1 16,-3 2 2-16,6 3-4 15,7 5 2-15,-1 1-2 0,4 3 0 16,0 2 1-16,0 0-1 16,4 0 2-16,-2 2-4 15,4-2 3-15,-4 0-1 16,-1-2 0-16,1 0 0 15,-2-5-1-15,0 0 3 16,-3-5-2-16,-7-3 2 0,0-5 10 16,-1-1-1-16,0-4-4 15,-1 0 3-15,3-4 0 16,-1-6 0-16,5-1-5 0,0-1-3 16,3-3-3-16,2 3 0 15,3 1-2-15,11 0-31 16,6-1-74-16,6-6-208 15</inkml:trace>
  <inkml:trace contextRef="#ctx0" brushRef="#br0" timeOffset="171735.6241">31739 7802 689 0,'-19'-16'8'0,"7"1"50"16,8 7-12-16,4 4-16 0,15 4-22 15,8 4-8-15,15 13 0 16,8 12 3-16,6 14 2 16,8 9 1-16,-1 15 4 15,-3 7 4-15,-2 7-3 16,-4 14-2-16,-5 8 1 15,-9 10-4-15,-8 10-1 16,-8 5-2-16,-14 4-3 0,-6-5 0 16,-13-7 1-16,-13-10 2 15,-11-9-2-15,-8-11-2 16,-3-10 2-16,-8-10 13 16,-4-10 3-16,3-8-2 15,2-11-2-15,1-11-6 0,7-9-3 16,4-11-1-16,7-10-6 15,7-17-61-15,9-23-219 16</inkml:trace>
  <inkml:trace contextRef="#ctx0" brushRef="#br0" timeOffset="179635.355">5124 8471 315 0,'-12'-12'-2'0,"1"2"7"16,0 1 13-16,1 2 6 15,1 1 0-15,1 1-1 0,1 0 2 16,0 2-6-16,2-3 7 16,1 2-8-16,3 1-1 15,-1 1-4-15,2 2-5 16,0 0-7-16,2 0-3 16,5 4 0-16,5 5 1 0,-1 1 0 15,3 1 1-15,4 3 0 16,0-2 0-16,2 6 0 15,2 1 1-15,2 0 0 16,1 4 1-16,6 6 1 0,1 1 1 16,4 2 1-16,2 6 2 15,-2-1-1-15,3 2-1 16,-1-1 2-16,-2 0 1 16,2-1 4-16,-2-1 3 15,0-3-4-15,-1 2-3 16,1-3 1-16,-4 1-4 0,-1-2-3 15,-6-1 2-15,-1-3 1 16,1 0 3-16,-6 1 6 16,3-3-4-16,-2-2-2 15,1-1-3-15,-1-4-2 16,0 1-1-16,-4-4 0 0,2 1 0 16,-2-8-1-16,2 0 0 15,-2-4 2-15,4-1-2 16,2-3 1-16,1 0-1 15,0 0-2-15,1 2 2 16,-2-1-3-16,-7 3-71 0,-7-4-76 16</inkml:trace>
  <inkml:trace contextRef="#ctx0" brushRef="#br0" timeOffset="180875.0859">5108 9319 157 0,'-5'3'2'0,"0"-3"-2"0,-1 0 2 15,2 3 0-15,1-3 20 16,1 0 3-16,-1 0 6 16,1 0-3-16,0 0 8 15,2 0-3-15,-2 0-14 16,2 0-3-16,0-3 3 0,-1 2 1 16,1-2-2-16,0-2 4 15,0-1-2-15,0-1-5 16,7-3-7-16,3-1 1 15,5-5 5-15,2-3 1 16,7-3 1-16,3-1-4 0,5-7-4 16,6 0-1-16,2-2 1 15,4-1-4-15,-1-2 2 16,1 6-4-16,0 0-1 16,-6 4 1-16,4 3-1 15,-8-1-1-15,1 4 1 16,1-3 0-16,-4 2-2 0,1-1 2 15,-3-2 1-15,-3 0-2 16,-1 1 1-16,-1 1-1 16,-3 0 0-16,-5 1 1 15,0 2 0-15,-5 6 2 16,-2 1-1-16,-2 4 1 0,-4 1 2 16,-3 3 2-16,1 3-1 15,-2 0-1-15,0 0-6 16,2 0-3-16,0 7 4 15,3 0-1-15,2-3-68 16,6-4-73-16,-4 0-267 16</inkml:trace>
  <inkml:trace contextRef="#ctx0" brushRef="#br0" timeOffset="183829.3805">4910 8449 307 0,'-17'2'5'16,"-2"-2"44"-16,4 2-6 16,2-2-11-16,2 0-11 15,6 0 1-15,2 0-2 16,1 0-2-16,2 0 1 0,0-2-11 16,3-2-6-16,6 1-2 15,1 1-2-15,5 2 1 16,1 0 1-16,1 0-1 15,4 0 1-15,7 4 0 0,-2 1-2 16,4 3 2-16,-1 4-1 16,1 2 2-16,1 2 0 15,-2 4-1-15,-2-1-1 16,0 4 2-16,0-1-2 16,2 3 1-16,0-2 1 15,1 2-3-15,-1 2 4 16,3-1-1-16,-1 1 0 0,-3 2 1 15,5-3-2-15,-6-2 2 16,-3-1 1-16,5-2 4 16,-5-3 3-16,3 2 10 15,-2-4 2-15,4 3-10 0,0 1-3 16,-3 0-1-16,2-1 0 16,-2 1-4-16,-1-1-1 15,-1-1 1-15,3-4 1 16,-5 3 4-16,4-3 2 15,1 1-6-15,0-1 1 0,0 1 3 16,-2-2-3-16,-2 1-1 16,-1-1 0-16,-2 1 0 15,-1-3-1-15,-1 1-2 16,0-1-1-16,-2 0 1 16,-3-3-3-16,-11-8-94 15,-4-2-285-15</inkml:trace>
  <inkml:trace contextRef="#ctx0" brushRef="#br0" timeOffset="184574.932">5126 9288 214 0,'-18'10'39'0,"0"-2"-28"16,1-1 48-16,0-1-14 15,3 0 7-15,1-5-6 16,6-1-4-16,2 0-13 15,3 0 5-15,2-4-13 16,3-7-15-16,11-4-4 16,6-6-2-16,4-2 2 0,5-4-1 15,5-4 0-15,0-2 1 16,7-4-1-16,4-1-1 16,1-1 1-16,7-2-1 15,1 0 2-15,-1 3-3 16,-1 3 1-16,1 1 0 0,-7 3 1 15,-1 6-1-15,-5-2-1 16,-1 6 2-16,-7-2-2 16,0 2 2-16,-3-1-2 15,0-1 1-15,-2 0 1 0,4 0-1 16,-4 0 0-16,0 1 1 16,0 1-1-16,0-1 1 15,-2 4 1-15,-2 1 3 16,0-2 4-16,-1 0 6 15,-1 0 4-15,-1-1-6 16,0-2-5-16,-4 4-5 0,2 3 1 16,-4 0-4-16,1 3 0 15,-1 4 1-15,-1 6-2 16,-4 2 0-16,-2 0-4 16,-7 2-133-16</inkml:trace>
  <inkml:trace contextRef="#ctx0" brushRef="#br0" timeOffset="187785.6105">25035 6034 276 0,'0'-7'17'16,"0"0"36"-16,2-2-15 16,1 2 0-16,1-1-4 15,-1 1-2-15,1 1-4 16,0 2-6-16,1 2-10 0,1 0-4 15,1 2-7-15,-1 0-1 16,2 2-2-16,1 5 0 16,-2 5 0-16,0 3 1 15,1 1-1-15,-1 0 2 16,-2 2 1-16,2-1-1 0,0 0 1 16,1-3 0-16,-1 0 2 15,3-3-2-15,0-2 1 16,-3 0 0-16,-2-4-1 15,4 1 0-15,2-6 2 16,3 0 1-16,6-4 9 16,7-12 39-16,11-7-31 15,8-6-9-15,13-5-3 0,12-3-5 16,8-4-4-16,14-2 2 16,7 0-2-16,10-1 1 15,5 2-1-15,4 3 0 0,-3 2 0 16,-3 3-1-16,-4 7 1 15,-14 4 0-15,-13 5 1 16,-16 6-1-16,-15 6 0 16,-17 6-1-16,-16 0 0 15,-18 7-48-15,-11-3-127 16</inkml:trace>
  <inkml:trace contextRef="#ctx0" brushRef="#br0" timeOffset="191129.7445">19521 8742 321 0,'1'-4'9'0,"1"-1"39"15,-2 1-12-15,4 2-17 16,-1 2-11-16,2 0-5 15,3-1-1-15,1 1 1 16,1-2 3-16,3 0 6 0,1-1 6 16,5-5 2-16,0 3-12 15,3 0-3-15,1-1-2 16,1 1-1-16,-2-2 0 16,5 1-2-16,6 1 1 15,-3 0-1-15,6-2 2 16,3-4-2-16,3 0 1 0,5 0 4 15,3-1-1-15,1 1-1 16,5 0-2-16,3 1 0 16,4-1 0-16,-2 2 0 15,7 0-2-15,0-1 1 16,3-1 2-16,0-1-3 0,2 1 1 16,2 0 1-16,6-3 1 15,-1 3 5-15,4 0-1 16,4 1-4-16,2 1 1 15,3-2-3-15,-5 4 2 16,4-2-1-16,-4-2-2 0,2 2 2 16,-2-1 0-16,-3 0 0 15,5 4 1-15,0-1-1 16,0-3 0-16,-4 2 1 16,1 1-1-16,-4-3 3 15,0 3-3-15,0-1 0 16,-3 1 1-16,-2-1 1 0,-5 3 0 15,-7 5-3-15,-10 0 2 16,-12 0-4-16,-19-2-21 16</inkml:trace>
  <inkml:trace contextRef="#ctx0" brushRef="#br0" timeOffset="227260.6129">31081 10233 510 0,'-11'0'5'0,"-2"-4"23"0,6 1 28 31,4-2-4-31,3-1-25 0,3 1-2 0,19-2-12 16,12-2-11-16,9 0 2 15,11-2 0-15,7 4-4 16,5 1 0-16,-1 3-2 0,-8 1-5 15,-6 2-76-15,-15 0-56 16,-14 0-205-16</inkml:trace>
  <inkml:trace contextRef="#ctx0" brushRef="#br0" timeOffset="227401.2094">31174 10320 547 0,'0'0'12'0,"20"-2"28"15,23-8-36-15,23-2 3 16,24-3-3-16,20-1 0 0,7-6-5 16,2-6-60-16</inkml:trace>
  <inkml:trace contextRef="#ctx0" brushRef="#br0" timeOffset="232926.6793">9062 12016 350 0,'-9'0'74'16,"1"0"-2"-16,0 0-1 16,3-2-21-16,-1-2-6 15,3 2-7-15,1 0-3 16,0 0-2-16,2 2-3 0,0 0-9 16,2 0-16-16,10 0-5 15,7 0 2-15,8 2 3 16,7 2-4-16,7-3 2 15,11-1 1-15,4 0-3 16,3 0 2-16,2-1-2 0,0-5 2 16,-9 0-15-16,-5 1-42 15,-10 3-44-15,-13 1-68 16,-14 1-329-16</inkml:trace>
  <inkml:trace contextRef="#ctx0" brushRef="#br0" timeOffset="233176.6609">9242 12190 229 0,'-26'10'200'15,"9"-3"-132"-15,2-2 7 16,5-1-18-16,8-2-14 0,2-2-22 16,16 0-7-16,7 0 18 15,8 0-6-15,8-2-4 16,10-3-10-16,3-2-1 15,3 0-6-15,3 0-3 16,-1-1 1-16,-1 5-5 0,-3-3 4 16,-7 3-2-16,-7 3-1 15,-4 0-8-15,-14 2-92 16,-8 3-70-16</inkml:trace>
  <inkml:trace contextRef="#ctx0" brushRef="#br0" timeOffset="234519.8203">11375 11879 575 0,'0'-5'9'0,"0"-1"8"0,0 3 45 15,0 2-20-15,0 1-9 16,0 1-31-16,0 13-16 16,3 6 15-16,2 7 3 15,-4 11 12-15,-1 2-4 16,0 3 1-16,-7 0-5 0,-4-3-2 15,-1-5-4-15,-1-7 0 16,1-9 7-16,3-4 0 16,1-6-2-16,3-5 0 15,3-4 4-15,0-6 22 16,2-10-13-16,0-8-15 16,2-4-5-16,5-9 3 0,4-4 0 15,2-3-3-15,1 0 0 16,-1 8 0-16,1 0-1 15,-5 9 1-15,0 9 2 16,-2 3-3-16,-5 8 0 16,1 6 2-16,2 1-2 0,0 0-6 15,2 12-1-15,1 4 7 16,6 6 2-16,-1 3-3 16,1 5 1-16,1-2 3 15,2 4-3-15,-1-1 3 16,2-2-1-16,-2-4-3 0,2-6 3 15,-2-7-1-15,0-3 1 16,0-7 1-16,-1-2 0 16,0-11 1-16,2-7 0 15,-5-8 2-15,0-6 5 16,-2-1 2-16,-1-8-1 16,-4 4 0-16,1-3-1 0,-2-2-8 15,-1 6 0-15,-1 4 0 16,-2 7-2-16,2 7 0 15,-2 11 0-15,0 7-22 16,0 13-41-16,3 6 2 0,4 9-51 16,1-2-96-16</inkml:trace>
  <inkml:trace contextRef="#ctx0" brushRef="#br0" timeOffset="234754.2133">11977 12136 603 0,'2'0'53'0,"3"0"-4"16,8-6 20-16,4 1-29 15,5 0-25-15,7 1-10 16,0-1-2-16,7 4-2 15,-4-1 0-15,0 2-2 0,-1 0-21 16,-3 0-103-16,-2 0-145 16</inkml:trace>
  <inkml:trace contextRef="#ctx0" brushRef="#br0" timeOffset="235004.1851">12481 11888 674 0,'0'-16'74'0,"0"2"-7"16,0 5-30-16,0 7 2 15,0 2-11-15,0 4-25 0,5 9-3 16,1 8 0-16,3 2 3 16,2 7 2-16,-2 2-4 15,-2 6 2-15,-2 1-2 16,-5 2-1-16,0-2-26 15,-7-2-35-15,-11-10-106 0,-7-7-458 16</inkml:trace>
  <inkml:trace contextRef="#ctx0" brushRef="#br0" timeOffset="235399.7375">11104 11612 546 0,'-13'-20'33'16,"-1"-1"50"-16,3 7-19 0,1 3 10 16,1 6-38-1,-4 5-16-15,2 0-8 0,1 21-9 16,-5 14-3-16,-1 15 0 16,-2 17 2-16,0 13 0 15,2 19 0-15,3 8 0 16,6 8-1-16,7-3 0 0,3-2 2 15,21-12-3-15,12-16-7 16,7-17-22-16,17-17-29 16,4-19-70-16,6-19-124 15</inkml:trace>
  <inkml:trace contextRef="#ctx0" brushRef="#br0" timeOffset="235790.3105">12637 11622 677 0,'8'-5'0'16,"3"-13"2"-16,4 18 33 16,7 0 25-16,10 10-32 15,4 7-1-15,11 6-3 0,1 7-4 16,1 6-2-16,-2 3-11 16,-8 8-3-16,-10-1-2 15,-10 8-1-15,-12 3 1 16,-7 1-2-16,-12-1 0 15,-11 3 2-15,-4-5-1 16,-8-3 0-16,0-6 1 16,-3-7-1-16,-3-2-6 0,-4-8-34 15,2-6-74-15,-4-10-410 16</inkml:trace>
  <inkml:trace contextRef="#ctx0" brushRef="#br0" timeOffset="241308.9248">14098 11701 390 0,'5'-9'9'0,"-2"2"26"0,1 0 22 16,-2 3-13-16,-2-1-4 16,0 1-3-16,-4 1 4 15,-6 1-19-15,-5 0 2 16,-6 2-6-16,-10 0-3 0,-7 0 3 16,-7 4-8-16,-2 5-3 15,-2-1-1-15,-4 4 2 16,7-2 3-16,2 0 2 15,7 5-2-15,8-5-2 16,9 1-3-16,8 2-1 0,8-1-4 16,4 1-1-16,13-2 2 15,8 1-2-15,8-3 2 16,7 2 1-16,1-3-2 16,5 2 0-16,-2-2 0 15,-3 4-1-15,-8 1 0 16,-6 1 0-16,-10 3 0 0,-12 2 0 15,-1 3-1-15,-14 0 1 16,-9 2 2-16,-9-1-1 16,-6-2 0-16,-2 2 1 15,1-2 2 1,3-1 0-16,5-3 0 0,8-1 0 0,7-4 3 16,13-2-4-16,3-5-1 15,17-4-1-15,14-1 6 16,9 0 2-16,6-2-3 15,5-7-6-15,4 1 3 0,2-1-1 16,-5-2-3-16,-4 6 2 16,-7 1-1-16,-9 2-1 15,-3 2 1-15,-14 0-29 16,-3 0-29-16,-9 0-73 16,-3 2-142-16</inkml:trace>
  <inkml:trace contextRef="#ctx0" brushRef="#br0" timeOffset="242841.1075">14803 11722 483 0,'-11'-8'98'0,"4"-2"-34"16,2-2-1-16,5 2-27 15,0 0-12-15,7 3-17 16,8 0-4-16,2 3-1 16,3 4-3-16,-2 0 2 0,0 4-1 15,-6 10-1-15,0 5 1 16,-9 4 0-16,-3 5-1 16,0 2 2-16,-5 1-2 15,-8-1 1-15,-3-2 2 16,1-6-2-16,1-4 1 0,1-5 0 15,6-5-1-15,4-4 2 16,3-4 3-16,1-2 10 16,14-12 7-16,1-8-11 15,1-5-4-15,0-8 1 16,0-6 3-16,-4-3 1 16,-1 0-4-16,-5 3 1 0,-5 7-4 15,-2 6-1-15,0 8 1 16,0 11 5-16,0 6-1 15,-7 3-7-15,0 10-1 16,4 10-1-16,1 7-1 0,2 7 0 16,0 5 0-16,4 4 1 15,7 0 0-15,1 1-6 16,-3-5-17-16,2-1-22 16,0-8-41-16,-1-3-92 15,0-7-222-15</inkml:trace>
  <inkml:trace contextRef="#ctx0" brushRef="#br0" timeOffset="243325.4583">15143 12138 509 0,'10'0'74'0,"-3"0"13"16,3 0-44-16,-3 0 11 15,0 2-38-15,1 6-7 16,-1 1 1-16,-2 4-5 16,0 1 2-16,-3 4-4 15,0-2 0-15,-2-2 0 0,0-3-1 16,0 0 1-16,0-6 0 15,0-3 1-15,0-2 4 16,1 0 12-16,3-2 8 16,-1-9-17-16,7-5-9 15,0-5-1-15,4-6 3 0,3-2 2 16,-3 3 3-16,4-1-4 16,-2 4-4-16,-3 8 3 15,-1 3-4-15,0 7 3 16,-5 5-4-16,-1 0 4 15,1 7-4-15,0 11 1 16,-4 1 1-16,2 8 1 0,-1-1 1 16,-1 5-3-16,-1-1 1 15,0-3 2-15,1-2-3 16,1-5-18-16,-1-10-41 16,5-7-108-16</inkml:trace>
  <inkml:trace contextRef="#ctx0" brushRef="#br0" timeOffset="243966.0347">15250 11360 438 0,'0'-7'53'0,"0"-2"28"0,0-2-17 16,0 1-12-16,4-1 0 16,3 0-9-16,2 1-15 15,0 2-11-15,0 3-11 16,2 5-4-16,-2 0-1 16,-2 3-1-16,-2 12-1 0,1 4 1 15,-4 7-2-15,-2-2 3 16,0 3-1-16,-8 0 1 15,-3-4 2-15,1-3 0 16,0-6-1-16,3-3 4 16,4-6-4-16,3-5 1 0,10 0 0 15,14-5 2-15,10-8-1 16,13-4-2-16,12-3-2 16,11-3 1-16,8 0 2 15,0-1-43-15,0-1-122 16</inkml:trace>
  <inkml:trace contextRef="#ctx0" brushRef="#br0" timeOffset="244903.5103">13411 12521 567 0,'3'-7'33'0,"-3"4"20"16,1 1-17-16,5 2-17 15,-3 0-14-15,2 10-6 16,1 8 1-16,-1 2 3 15,-1 5 0-15,-4 2-1 16,0 1 2-16,0-1-4 0,-6-4 2 16,-4-3 1-16,-1-4-2 15,2-6 0-15,2-6 0 16,3-4 1-16,4-5 35 16,0-11-11-16,9-7-18 15,6-3-2-15,2-4-2 0,1-2-1 16,6-2-2-16,-1 0 0 15,-2 4-1-15,3 5 0 16,-4 7 1-16,-4 8 10 16,-1 4 5-16,-1 6-11 15,-2 9-4-15,-1 9-2 16,0 11 2-16,-3 4 0 16,-2 7-1-16,0 2 4 0,-3 1 3 15,1-4-5-15,-3-5-2 16,3-5 3-16,1-8-3 15,1-3 0-15,3-9-2 0,0-4-20 16,6-5-38-16,0-5-57 16,4-13-130-16</inkml:trace>
  <inkml:trace contextRef="#ctx0" brushRef="#br0" timeOffset="245340.039">13884 12530 487 0,'0'0'42'16,"2"-5"43"-16,-1-1-23 0,3 1-21 15,3-2-14-15,3 4-10 16,2 1-9-16,0 0-7 16,3 2 1-16,-1 0-3 31,2 5 1-31,-2 4-14 0,-4 4-49 0,-7 3-6 16,-3 2-6-16,-3-2 10 15,-17 5 21-15,-7-3 39 0,-2 0 5 16,-2-2 9-16,3-2 52 15,4-1 4-15,7-5-3 16,10-2-14-16,7-1-22 16,8-5-7-16,16 0-1 15,10 0 0-15,5-5-9 0,7-2-8 16,1-2 0-16,2 0-1 16,-6 0-5-16,-4 0-103 15,-5 0-48-15,-5-2-183 16</inkml:trace>
  <inkml:trace contextRef="#ctx0" brushRef="#br0" timeOffset="245543.1559">14281 12454 545 0,'3'-11'69'0,"1"0"31"15,-4 4-37-15,3 5-28 16,1 2-18-16,-1 11-15 15,2 7-2-15,0 7 0 16,-3 7 0-16,-2 3 0 16,0 3-1-16,-7-4-1 15,-1-6-92-15,3-8-145 0</inkml:trace>
  <inkml:trace contextRef="#ctx0" brushRef="#br0" timeOffset="246610.7341">13715 11344 589 0,'0'7'15'15,"0"2"4"-15,-4 7-12 0,-1 5 20 16,1 3 2-16,-2 1-11 15,-2-2-1-15,2 2-7 16,3-5-3-16,-2-3-2 16,-1-4-1-16,1-4 4 15,-1-8-1-15,1-1 4 16,0-1 5-16,-1-13 0 0,5-6-5 16,1-7-5-16,0-6 0 15,0-4-2-15,7 0-1 16,1 0-3-16,5 3 1 15,0 7-3-15,3 8 2 16,0 4-2-16,-1 11 2 16,0 4-1-16,0 2 0 0,-1 11 0 15,1 8 1-15,-3 4-1 16,0 6 2-16,0 3-1 16,0 0 0-16,-1-4 0 15,2-4 0-15,-1 1 1 0,1-9-2 16,-3-7 2-16,5-4-1 15,-3-7 0-15,1 0 1 16,0-11 1-16,-1-9-1 16,3-6 1-16,0-6-1 15,0-6 10-15,-3-4-3 0,-3 0 3 16,-1 3 0-16,-4 4-3 16,-3 6-2-16,-1 9 0 15,0 7-6-15,-3 10-1 16,-2 3-26-16,-3 0-94 15,6 0-400-15</inkml:trace>
  <inkml:trace contextRef="#ctx0" brushRef="#br0" timeOffset="247970.7018">16256 11891 545 0,'-20'0'44'0,"3"0"4"16,-2-5 23-16,9 2-17 15,0 2-15-15,7-2-7 16,1 2-4-16,2-1-8 0,7 2-10 16,9-2-6-16,10 0 1 15,6 1 4-15,7-4-3 16,5 0-2-16,6 2-1 16,7-4-1-16,3-1-2 0,-3 1 1 15,1 0-17-15,-9 2-35 16,-5-2-72-16,-13-2-172 15</inkml:trace>
  <inkml:trace contextRef="#ctx0" brushRef="#br0" timeOffset="249556.1133">17822 11478 565 0,'5'-13'46'0,"-1"1"29"16,1 5-11-16,-3 2-28 0,-2 5-13 16,0 0-11-16,-7 3-10 15,-7 8-2-15,-8 1 2 16,-5 2-1-16,-7-1 1 0,-2 0-1 16,-4-8-1-16,-1-3 2 15,5-2 4-15,4-2 2 16,8-11 2-16,10-5 0 15,10-4-3-15,4-2-3 0,15-2-4 16,12 0-2-16,7 5 2 16,9 3-1-16,-1 7 1 15,0 8 0-15,-2 3-1 16,-8 11 0-16,-7 10 0 16,-7 8-1-16,-11 8 2 0,-7 6 0 15,-3 3-1-15,-15 8 2 16,-7-4 0-16,-8 1-1 15,-3-4 2-15,-3-5-2 16,-2-6 0-16,1-7 2 16,4-8-2-16,2-8 2 15,9-9-1-15,6-4 1 0,9-4 1 16,8-13 0-16,2-2-5 16,17-4 2-16,10 1-2 15,3 3 1-15,8 3-1 16,3 10 2-16,-1 6-1 15,-2 0 2-15,-1 11-3 0,-3 9 1 16,-3 3 1-16,-4 0 0 16,0 0 0-16,2 0-7 15,-4-6-48-15,1-10-73 16,1-7-218-16</inkml:trace>
  <inkml:trace contextRef="#ctx0" brushRef="#br0" timeOffset="250321.6954">19285 11298 501 0,'10'-17'49'0,"-7"4"5"15,-3-2 29-15,0 5-35 16,-3 0-7-16,-16 3-19 16,-6 6-18-16,-7 1-3 15,-8 0-2-15,-8 8 3 0,-7 5 2 16,-1 3-3-16,3 0 4 16,6 0-2-16,12 0 1 15,6-1 4-15,13-1-5 16,14-2-2-16,6 1-2 15,23-1 1-15,9-1 2 16,12-1 1-16,6 2-2 0,0-6-2 16,-4 5 3-16,-10-4-3 15,-12 2 1-15,-14 0 0 16,-14 4-2-16,-10-1-1 16,-21 6 4-16,-6 0 0 15,-10 3 1-15,-3-1-1 16,3 1 1-16,11-3 2 0,7-1 4 15,11-4 1-15,18-2-5 16,5-2-7-16,26-4 4 16,12-1 3-16,15-2-2 15,10-2-1-15,7 0-3 0,-1 0-30 16,5-6-37-16,-7-4-91 16,-2-5-207-16</inkml:trace>
  <inkml:trace contextRef="#ctx0" brushRef="#br0" timeOffset="250837.3075">20278 11208 689 0,'-19'-12'27'0,"-7"1"38"16,-2 4-34-16,-3 4-8 0,-7 1-8 15,-5 2-6-15,2 0-3 16,0 3-1-16,3 4 2 16,8 3-2-16,6-2-4 15,9 1 0-15,12 0-1 16,3 2-2-16,11-2 1 15,8 1 0-15,7 1 2 0,3 0 1 16,3-2-3-16,2 2 1 16,-7-3 3-16,-4 2-3 15,-5 0 0-15,-8 2 1 16,-10 5-3-16,0-1 3 16,-17 3-1-16,-12 5 0 15,-5-1 3-15,-7 0-3 0,-6 2 0 16,3-2 0-16,2-3 1 15,11 0-1-15,14-7 2 16,13 0-2-16,8-4-2 16,24-3 0-16,15-5 2 0,15-1 1 15,5 0 2-15,5 0-5 16,0-5 4-16,-7 1-13 16,-4-3-35-16,-10 0-69 15,-9-6-123-15</inkml:trace>
  <inkml:trace contextRef="#ctx0" brushRef="#br0" timeOffset="252296.851">20912 11189 507 0,'-18'-13'35'16,"7"-3"53"-16,4 2-24 16,6-2-26-16,1 4-1 15,10-1-16-15,8 6-9 0,3 3-7 16,3 4-2-16,3 0-1 15,-5 14-2-15,-5 4 0 16,-4 7 0-16,-6 2-2 16,-7 3 2-16,0 3 0 15,-3-1-1-15,-8-4 3 0,-2-1-1 16,3-6-1-16,0-6 1 16,5-6 0-16,3-6 0 15,2-3-1-15,0-7 10 16,10-9-9-16,4-9-1 15,6-2 1-15,-3-5 0 0,5-4-2 16,-6-1 2-16,0-1 1 16,-2 3-2-16,-4 3-1 15,-3 5 2-15,0 4 8 16,-4 10 10 0,-3 6-6-16,0 7 1 15,0 5-3-15,0 12-13 16,0 8-1-16,0 3 5 15,0 4-3-15,5 4 1 16,5 1 1-16,2 1 0 0,0 1-3 16,3-2 3-16,2 3-13 15,-3-6-39-15,4-4-116 16,0-5-275-16</inkml:trace>
  <inkml:trace contextRef="#ctx0" brushRef="#br0" timeOffset="252484.3379">21382 11572 644 0,'-7'6'54'15,"4"1"7"-15,3 5-31 16,0 1 13-16,0 5-12 0,3 1-16 16,6 3-11-16,2-2-1 15,0-3-3-15,1-2 1 16,1-4-24-16,-2-7-50 15,0-4-71-15,-1-4-284 16</inkml:trace>
  <inkml:trace contextRef="#ctx0" brushRef="#br0" timeOffset="252640.5655">21503 11246 639 0,'-6'-5'41'15,"3"1"-11"-15,1 4-28 16,2 0-3-16,0 4-5 16,11 1-138-16</inkml:trace>
  <inkml:trace contextRef="#ctx0" brushRef="#br0" timeOffset="253348.0701">22018 10993 627 0,'-8'-11'11'0,"4"-2"35"16,4 2-9-16,7 4-26 16,14 4-4-16,4 3-5 0,4 0-2 15,0 14-1-15,1 6-1 16,-6 6-1-16,-8 5 3 15,-8 3 0-15,-8 4-1 16,-12-5 1-16,-7-2 1 16,-6-5 0-16,-2-4 1 0,3-8-1 15,8-5 0-15,5-9 3 16,11 0 16-16,0-13 19 0,18-8-25 16,9-4-11-16,7-9-1 15,6-5 1-15,-3-7-5 16,2-4 4-16,-7 1-1 15,-10 3-2-15,-1 7 2 16,-13 9-1-16,-3 10 2 0,-5 12 9 16,-6 8 2-16,-7 0-10 15,0 17-3-15,5 8 0 16,-1 5 0-16,5 8 0 16,4 2-1-16,6 3 1 15,7 0 1-15,11 0-3 16,1-4-20-16,6-5-66 0,-1-5-129 15</inkml:trace>
  <inkml:trace contextRef="#ctx0" brushRef="#br0" timeOffset="253801.1586">22510 11353 616 0,'-5'0'63'0,"5"-9"-10"15,11 0-6-15,12 2-45 16,8-2 5-16,1 2-5 0,4 0-2 16,-1 1 0-16,-6 3 2 15,-5-2-2-15,-9 3 0 16,-7 0 0-16,-6 2 0 16,-2 0 6-16,-3 0 13 15,-9 0-13-15,4 0 3 16,-1 5-2-16,1 4-3 0,6 0-2 15,2 6-1-15,0 2 0 16,10 1 0-16,-1 5 2 16,-1 3-2-16,-1 0 0 15,-2 1-1-15,-5 3 2 0,0-1 3 16,-5 1 3-16,-4-3 1 16,-3-2 3-16,1-2-5 15,-1-5-4-15,-2-6-3 16,-3-6 3-16,2-6 14 15,-2 0-7-15,5-11 0 0,-5-7-4 16,8-6-3-16,8-2 3 16,1-3-6-16,1 1-1 15,17 3-1-15,7 4-12 16,7 0-52-16,4 1-167 16</inkml:trace>
  <inkml:trace contextRef="#ctx0" brushRef="#br0" timeOffset="255355.9743">18637 12136 535 0,'10'-18'42'0,"-2"0"49"16,-3 4-36-16,-1 5-10 15,1 4-10-15,-1 3-8 16,-1 2-9-16,-3 7-15 16,4 10-3-16,-2 7 3 0,-2 6 1 15,2 2-2-15,-2 0 1 16,0-1-1-16,0-1-2 16,0-6 1-16,0-5 0 15,0-6-13-15,0-5-37 16,2-8-55-16,-2 0-85 0</inkml:trace>
  <inkml:trace contextRef="#ctx0" brushRef="#br0" timeOffset="255527.8517">18632 11868 619 0,'-17'-12'27'0,"5"2"21"0,5 2-33 15,7 3-13-15,0 4-2 16,5 1-4-16,13 0-30 16,0 3-80-16,7 5-112 0</inkml:trace>
  <inkml:trace contextRef="#ctx0" brushRef="#br0" timeOffset="255730.9492">18788 12105 346 0,'-12'6'297'0,"2"-6"-249"16,10 0 6-16,0-3-26 15,13-3-23-15,6-3-5 16,6 2-2-16,4 4 3 16,2 2-2-16,-2 1 1 0,-1 0 0 15,-6 6-47-15,-3 4-59 16,-5 3-98-16</inkml:trace>
  <inkml:trace contextRef="#ctx0" brushRef="#br0" timeOffset="255887.1863">18865 12270 478 0,'-16'9'81'16,"5"-4"-8"-16,8-5-29 16,3 0-25-16,12 0 8 15,8 0-5-15,4-2 2 16,7-1-18-16,4 1-4 0,-1-2-2 15,0 4-2-15,4-1-39 16,-3-3-73-16,-1-3-81 16</inkml:trace>
  <inkml:trace contextRef="#ctx0" brushRef="#br0" timeOffset="256105.9717">19321 12129 663 0,'-11'-7'69'0,"4"-1"27"16,4-1-48-16,3 4-6 16,0 3-22-16,0 2-13 15,5 0-5-15,6 4-1 16,2 10-1-16,-3 5 1 16,2 1-1-16,1 5 0 15,-2 0-11-15,-2 0-31 0,0-8-36 16,2-7-145-16</inkml:trace>
  <inkml:trace contextRef="#ctx0" brushRef="#br0" timeOffset="257221.7027">18745 10944 643 0,'0'-8'26'0,"0"1"31"0,0 4-24 15,0 3-6-15,0 3-11 16,5 9-17-16,0 9 2 15,2 6-3-15,3 2 4 16,-5-3 0-16,2 3-1 16,-5-4 0-16,-2-5 1 0,0-10-2 15,0-3 1-15,-3-7 4 16,-4 0 6-16,0-9 13 16,2-9-14-16,3-7-5 15,2-1-2-15,0-8 0 16,2-5-2-16,10-1 1 0,-4 3-2 15,3 1 2-15,0 8-3 16,-4 6 2-16,0 8-3 16,-2 7 2-16,0 7-3 15,2 0 0-15,-2 11 2 16,0 8 0-16,0 5 1 16,2 1 0-16,3 1 0 0,0 3 1 15,2-5-2-15,2-2 0 16,1-4 2-16,2-5-3 15,0-6 1-15,0-6 2 16,3-1 0-16,-3-3-1 16,0-14 3-16,0-4-1 0,-2-6 2 31,-3-5 3-31,-6-5 2 0,-5-2-3 16,-1 0-4-16,0 1-3 15,-5 6 1-15,2 6-13 16,3 5-53-16,1 2-238 15</inkml:trace>
  <inkml:trace contextRef="#ctx0" brushRef="#br0" timeOffset="258205.4246">19977 11882 613 0,'-19'1'59'0,"7"-1"-1"16,4 0 14-16,5 0-40 15,3 0-4-15,2 0-21 16,13 0-9-16,2 0 5 0,6 0-2 16,6-4-1-16,2 1 0 15,-4-2 2-15,0-1-2 16,-5-1-6-16,-7 0 10 16,-4-1-2-16,-7 1 1 15,-4 0 1-15,0 2-2 16,-11-2-2-16,-1 4-2 0,-3 3 5 15,1 0 0-15,-1 0 3 16,6 3-2-16,4 9-4 16,2 0 0-16,3 8-1 15,0 2 1-15,3 5-1 16,6 3 2-16,-4 3-1 0,3 8 0 16,-1-1 0-1,-5 0 0-15,-2 1 1 0,0-6-1 16,0-5 0-16,-9-8 1 15,-1-4-1-15,2-10 1 16,1-4 1-16,0-4 1 0,-1-4 0 16,3-10 0-16,3-5-2 15,0-10-1-15,2 3 1 16,0-5-3-16,9 4 1 16,6 0-13-16,0 4-32 15,9 6-76-15,-2-2-157 0</inkml:trace>
  <inkml:trace contextRef="#ctx0" brushRef="#br0" timeOffset="258455.4043">20327 11958 620 0,'-17'0'64'0,"8"0"-4"0,9 0 17 16,2-5-53-16,16-1-25 15,6 0 0-15,5 3 2 16,-1 1 0-16,2 1-5 16,-5 1-49-16,-1 0-48 15,-12 0-61-15,-6 5-266 16</inkml:trace>
  <inkml:trace contextRef="#ctx0" brushRef="#br0" timeOffset="258596.0539">20379 12041 399 0,'-11'7'127'15,"7"-1"-59"-15,4-2-19 0,2-4-35 16,15 0 4-16,4 0 2 16,5 0-11-16,5 0-6 15,1-4-2-15,0-2 0 16,2 1-114-16,-6-3-226 15</inkml:trace>
  <inkml:trace contextRef="#ctx0" brushRef="#br0" timeOffset="258830.3935">20761 11915 145 0,'-3'-1'551'0,"-10"-7"-462"15,7 5-8-15,3 1-47 16,3 2 4-16,0 0-16 16,0 0-13-16,2 7-8 15,5 7 2-15,0 4 0 16,2 3 0-16,0 3-2 0,0-1 0 16,-2 2-25-16,-1-6-50 15,-3-6-163-15</inkml:trace>
  <inkml:trace contextRef="#ctx0" brushRef="#br0" timeOffset="265045.2209">19969 10649 432 0,'-7'-7'45'16,"3"-1"7"-16,1 3 24 16,1 0-31-16,2 3-7 0,0 2-5 15,0 0-6-15,0 6-18 16,0 8-10-16,0 2 4 15,0 10 1-15,-3 2 5 16,-2 3 0-16,-2-2-3 16,0-1-4-16,2-4 1 15,-2-7-3-15,2-1 1 0,-1-7 0 16,1-4 1-16,3-1 0 16,0-4 3-16,2 0 3 15,0-9 4-15,0-5-8 16,4-4-4-16,5-2 1 15,0-3 0-15,1-6-1 0,4 3 1 16,-4-3-1-16,2 2-1 16,1 4 4-16,-2 6-5 15,-4 5 1-15,2 4 2 16,-3 6-2-16,-1 2 0 16,0 7-1-16,0 10 1 0,3-1 1 15,-1 6 0-15,-2 3 0 16,6-4 0-16,-3 2 0 15,0-4 0-15,3-5 0 16,-1-2 0-16,2-4 0 16,-2-5 0-16,3-3 0 15,1 0 2-15,1-8 2 0,-1-7 3 16,3-5 3-16,-5-3 1 16,0-8-3-16,-1-2-3 15,-2-5-2-15,-2-2 0 16,-5 1-1-16,-2 5-1 15,0 6 0-15,0 7-1 0,0 7 1 16,-2 9 1-16,2 5-5 16,0 0-29-16,0 4-59 15,2 1-136-15</inkml:trace>
  <inkml:trace contextRef="#ctx0" brushRef="#br0" timeOffset="272689.3096">19411 12814 30 0,'0'0'411'0,"0"0"-349"15,0-6 38-15,0 1-35 16,0 0-15-16,0 1-1 16,0 1-13-16,0 3-6 15,0 0-5-15,0 2-11 16,0 12-13-16,0 7 0 15,-6 6 6-15,-1 8 0 0,0 2-4 16,4 0 0-16,-1-3-1 16,2-4-2-16,2-5 2 15,0-6-3-15,9-4 1 16,4-6-9-16,2-8-26 16,2-1-54-16,0-7-111 15</inkml:trace>
  <inkml:trace contextRef="#ctx0" brushRef="#br0" timeOffset="272876.7994">19439 12564 609 0,'-12'-10'51'15,"4"-1"4"-15,1 5-28 16,6 3-22-16,1 3-5 15,0 0 0-15,0 0-12 0,3 9-26 16,7 2-37-16,-2 2-62 16</inkml:trace>
  <inkml:trace contextRef="#ctx0" brushRef="#br0" timeOffset="273411.4232">19948 12733 425 0,'7'-6'143'15,"-2"-2"-80"-15,-1 5 15 16,-3-2-18-16,1 5-18 16,0 0-21-16,-2 0-12 0,0 3-7 15,0 10-4-15,-5 3 10 16,-6 5-1-16,-4 2-1 0,-5 4-1 15,-8 2-4-15,-4-1 0 16,-2 1 0-16,-2-6 0 16,0-2 0-16,7-5 2 15,8-5 3-15,6-4 0 16,10-3-1-16,5-3-2 16,5-1-7-16,14 0 5 0,4 0 1 15,8 0 0-15,3 0-1 16,5 0 0-16,-3 6-1 15,-6 1 0-15,1 0 1 16,-6 0-1-16,-7 2-5 0,0 0-25 16,-5-2-22-16,-6-2-84 15,0-3-190-15</inkml:trace>
  <inkml:trace contextRef="#ctx0" brushRef="#br0" timeOffset="274726.0344">20330 12634 504 0,'-16'0'86'0,"0"0"-24"0,2 0 14 16,4 0-22-16,3 0-7 15,7 0-15-15,0 0-7 16,6-2-25-16,8 0 2 16,9 0-2-16,2 1 3 0,6-3-3 15,1 0-2-15,0-1 2 16,1 2 2-16,-5-3-2 15,-2 2 0-15,-8-3 1 16,-4 4 0-16,-7-4-1 16,-2 2 2-16,-5 1 0 15,0 2 0-15,0 0-1 0,-5 2-2 16,-2 0 3-16,0 0 1 16,-2 4-1-16,1 3 0 15,3 5-2-15,4-1 0 16,1 5 3-16,0-2-3 15,0 4 3-15,0 2-2 0,1 3-2 16,3 2 2-16,0 2 2 16,-2 3 0-16,-2 4 2 15,0 0 4-15,0 0-4 16,-2-4-1-16,-6-1-2 16,3-3-1-16,-5-6 1 15,1-4-2-15,1-3 2 0,-4-6-1 16,0-3 0-16,4-4 0 15,-1 0 2-15,-1-6-1 16,2-6-1-16,2-8 1 0,3 0-2 16,0-3 0-16,3-2 0 15,0 2 1-15,8 4-3 16,4 0 1-16,2 6-2 16,2 3 4-16,0 3-4 15,0 4-4-15,-3 1-46 16,-3 0-67-16,0 0-176 0</inkml:trace>
  <inkml:trace contextRef="#ctx0" brushRef="#br0" timeOffset="279775.0829">24097 11168 531 0,'-5'0'85'0,"1"-4"10"16,4 0-28-16,0 2-20 15,9-1-22-15,13 1-17 0,7 0-5 16,12 0-1-16,11 2-2 15,4 0 0-15,3 0 1 16,-1 6-1-16,-2 1-72 16,-14 2-109-16,-11-2-360 15</inkml:trace>
  <inkml:trace contextRef="#ctx0" brushRef="#br0" timeOffset="279946.9476">24161 11405 638 0,'-11'5'29'16,"11"-5"13"-16,21 0-20 16,20-3-11-16,15-5 21 15,12 0-26-15,10-2-5 16,2 2-1-16,0-1-121 16,-11-2-424-16</inkml:trace>
  <inkml:trace contextRef="#ctx0" brushRef="#br0" timeOffset="282073.81">26443 11144 251 0,'4'0'222'16,"-1"-9"-185"-16,-3 2 49 15,2 0-27-15,-2-2-11 16,0 0-3-16,0 0-10 0,-12 2-9 16,-8 0-17-16,-9 3-6 15,-10 4-2-15,-9 0-1 16,-9 0 0-16,-6 4 0 15,-3 7-1-15,-1-1 2 16,6 1-2-16,5 0 0 0,9 1 1 16,8 1 0-16,15-3 0 15,7 1 3-15,17-2-1 16,5 2-2-16,24-2 0 16,14-2 0-16,9 4 3 15,8-4-2-15,2 0-1 16,-2 2 0-16,-8 0 0 0,-13 1 1 15,-13 5 0-15,-19 4-3 16,-9 3 0-16,-23 5 2 16,-13 1 0-16,-13 4 0 15,-8-2 2-15,1-1-2 0,-2-2 2 16,6-5 4-16,11-5 10 16,10-2 2-16,14-5-7 15,17-1-6-15,6-5-3 16,25-3-4-16,12-1 6 15,15 0 0-15,13 0-4 16,11-3 0-16,2 1 2 0,-1-1-1 16,-3 3 0-16,-10 0-4 15,-13 0 3-15,-14 0-38 16,-14 2-26-16,-14 1-62 16,-10-1-91-16</inkml:trace>
  <inkml:trace contextRef="#ctx0" brushRef="#br0" timeOffset="283546.1354">27445 11193 651 0,'-18'-10'39'0,"0"0"28"16,9 1-16-16,6 3-30 0,3 3-5 16,5-1-10-16,12 4-11 15,5 0 4-15,5 0 0 16,2 9 2-16,0 4-2 15,-2 7 0-15,-6 1 1 16,-6 4-1-16,-10 0 0 0,-5 2 1 16,-2-4-1-16,-13-2 2 15,-2-3-1-15,-3-6 1 16,1-2 1-16,5-7 6 16,6-3 8-16,8 0 3 15,0-13-6-15,8-3-10 16,9-7-2-16,8-4 0 0,-2-3-1 15,4 0 2-15,-2-4 0 16,-1 4 1-16,-8 1 3 16,-3 2 2-16,-8 6 6 15,-2 3-4-15,-3 7 0 16,0 6-3-16,0 5-2 0,-5 5-4 16,0 12-2-16,-3 5 0 15,6 7 1-15,1 5 0 16,1 2-1-16,3 3 2 15,10-4-4-15,3 1 4 16,4-2-2-16,0-2-15 0,4-1-23 16,-2-4-18-16,-2-8-72 15,-1-3-125-15</inkml:trace>
  <inkml:trace contextRef="#ctx0" brushRef="#br0" timeOffset="283780.5092">27931 11567 505 0,'4'4'110'16,"1"-1"-53"-16,0 5-2 0,2 2-11 16,-4 4-11-16,2 8-12 15,-3 1-6-15,-2 2-2 16,0 3-4-16,0 1-6 15,0-6-1-15,0-1-2 0,0-6 0 16,0-6-24-16,0-6-51 16,3-4-125-16</inkml:trace>
  <inkml:trace contextRef="#ctx0" brushRef="#br0" timeOffset="283952.3724">27982 11381 743 0,'-15'-6'31'15,"8"-2"25"-15,6 5-49 0,1 3-4 16,1 0-9-16,11 0-67 16,3 0-183-16</inkml:trace>
  <inkml:trace contextRef="#ctx0" brushRef="#br0" timeOffset="284439.0068">28605 11216 687 0,'-4'0'47'0,"4"-2"38"0,0-2-46 16,7-1-24-16,14 3-11 15,1 0-4-15,12 2 0 16,13 0-1-16,6 0-12 16,2 0-77-16,-1 0-86 15</inkml:trace>
  <inkml:trace contextRef="#ctx0" brushRef="#br0" timeOffset="284860.8559">29073 11062 636 0,'-5'-9'24'16,"5"0"23"-16,7 4-8 15,15 5-38-15,3 0 1 16,4 5 0-16,2 12-1 15,-7-2-2-15,-2 8 2 16,-6 1-1-16,-7 2 0 0,-7 0-1 16,-2-2 2-16,-7 2-1 15,-6-5 1-15,-5-3 1 16,5-6-1-16,3-5-1 16,1-3 3-16,6-4 7 15,3-4 23-15,0-11-8 0,14-4-17 16,2-5-1-16,5-5 2 15,3-3 0-15,1-2-1 16,-3 2 1-16,-5 0 2 16,0 7-2-16,-8 5 2 15,-6 7 0-15,-1 10-1 0,-2 3-2 16,-2 9-7-16,-5 11-1 16,2 10 0-16,-3 4-1 15,3 3 2-15,5 4-2 16,0-3 0-16,7-1-15 15,11-5-25-15,4-8-59 0,5-10-180 16</inkml:trace>
  <inkml:trace contextRef="#ctx0" brushRef="#br0" timeOffset="285630.6966">29654 11481 458 0,'-7'0'86'0,"-3"0"-27"16,1-5 31-16,1 1-29 16,4 1-2-16,-2 1-24 15,6-1-7-15,0 1-5 16,13 0-18-16,7 2-5 0,5-1 2 16,7-1-3-16,5 0 1 15,-2 0 1-15,1-2 0 16,-5-1-1-16,-1 0-1 15,-8-1 2-15,-8-3 1 16,-5 4-1-16,-9-2 1 0,0 4 0 16,-4-1-1-16,-5 2 0 15,-1 2-1-15,-3 0-1 16,6 4 2-16,0 6-1 16,5 8-2-16,2 4 2 15,0 4-3-15,2 8 3 16,3 8 1-16,0 0-1 0,-1 6-1 15,-4 0 2-15,0-1-1 16,0-6 0-16,-9-5 1 16,-4-10-1-16,1-5 2 15,-4-10 2-15,-1-5 1 0,4-6 3 16,-4 0-1-16,5-13-2 16,2-10 2-16,3-5-1 15,4-7-4-15,3-2-1 16,0 2-2-16,10 0-1 15,10 9-2-15,9 1-28 16,5 3-54-16,5 5-182 0</inkml:trace>
  <inkml:trace contextRef="#ctx0" brushRef="#br0" timeOffset="286349.3856">27292 10743 581 0,'7'-7'13'0,"-5"0"13"16,0 2 37-1,0 5-16-15,-2 1 6 0,-4 15-37 16,-7 13-8-16,-3 12 14 15,-9 16-2-15,-4 12-1 16,-4 15-3-16,-3 14 3 16,0 9-8-16,2 9-5 0,7 2-4 15,6 4 0-15,12-7-1 16,7-8-1-16,24-10 0 16,13-12-1-16,19-15-22 15,19-11-42-15,20-14-42 16,19-17-211-16</inkml:trace>
  <inkml:trace contextRef="#ctx0" brushRef="#br0" timeOffset="286911.8541">30147 10873 579 0,'-5'-24'5'0,"5"1"28"15,0 4 25-15,4 5-35 16,11 3 7-16,5 8 1 0,9 3-10 16,9 14-2-16,9 18-4 15,8 16-6-15,4 16 0 16,2 15 0-16,-3 13 0 16,-9 16-6-16,-10 7-1 15,-16 11 5-15,-12 2 3 16,-11 1-4-16,-12-8-2 0,-17-7-3 15,-9-16 1-15,-7-20-1 16,-1-17 0-16,0-17-11 16,2-17-16-16,10-22-16 15,10-6-68-15,11-30-138 16</inkml:trace>
  <inkml:trace contextRef="#ctx0" brushRef="#br0" timeOffset="287396.2575">30930 10736 510 0,'-9'-7'47'16,"2"2"-6"-16,6-1 33 16,1 4-29-16,3 0-8 0,11 2-27 15,3 0 0-15,2 0 5 16,4 2 1-16,-1 6-1 16,-2 0-6-16,-4 3-2 15,-6 3-2-15,-4 4-4 16,-6 0 1-16,-3 3 1 15,-14 2 0-15,-5-2 1 16,0 1 1-16,0-4-1 0,2-4 4 16,6-3 5-16,9-4 0 15,5-3-4-15,3-4-4 16,20 0 8-16,9-2 6 16,15-9-7-16,9 2-3 0,5-1-4 15,2-3-1-15,2 4-2 16,-8 2 0-16,-9 3-5 15,-9 4 4-15,-15 0-10 16,-11 0-40-16,-11 6-56 16,-2-2-254-16</inkml:trace>
  <inkml:trace contextRef="#ctx0" brushRef="#br0" timeOffset="289547.5937">25237 11189 206 0,'10'0'35'0,"-1"-4"17"15,-2 0 23-15,1 1-11 16,-1 1-8-16,-4-1-12 15,2-1-4-15,1 1 3 16,-3-1 0-16,3 0-5 16,-2-1 4-16,-4 0-4 0,0 0-13 31,0-1-1-31,-10 0-17 0,-6 5-5 16,-6-1 1-16,-6 2-4 15,-5 0 3-15,-8 0-3 16,0 7 0-16,-4 4 2 15,-4 1-2-15,5 3 1 16,1-1 1-16,6 2-2 0,11 0 2 16,6 0-1-16,13-2-1 15,7-1 0-15,5-2 0 16,14-1 1-16,10-2 1 16,2 0 0-16,7-2 0 15,2-1 0-15,-5 2-1 16,-2-1 0-16,-6 2 1 0,-7 5 0 15,-10 2 1-15,-6 4-1 16,-4 4-1-16,-16 2 2 16,-9 6 0-16,-6-1-1 15,-5 0 0-15,-2-3 0 16,0-2-1-16,4-2 3 0,4-5 3 16,8-4 2-16,8 1-3 15,9-8-1-15,5-2-1 16,7-5 0-16,18 0 9 15,7-2 2-15,9-6-7 16,7-5-5-16,1 0-1 16,4 2 0-16,-6 3-1 0,-3 1-5 15,-8 3-51-15,-9 1-73 16,-9-3-356-16</inkml:trace>
  <inkml:trace contextRef="#ctx0" brushRef="#br0" timeOffset="290438.2831">24643 12085 440 0,'-3'-12'88'0,"-1"0"-24"0,4 1 13 16,0 2-43-16,0 6-5 15,2 3-9-15,3 0-7 16,-1 6-2-16,-1 11-2 15,-3 7 14-15,0 6-5 16,0 2-8-16,-1 3-6 16,-6-1-1-16,-2-2-2 0,0-1 0 15,-2-6-3-15,6-6-21 16,1-8-19-16,2-4-28 16,2-7-49-16,0-5-274 15</inkml:trace>
  <inkml:trace contextRef="#ctx0" brushRef="#br0" timeOffset="290625.7766">24652 11906 544 0,'-9'-9'9'0,"4"0"26"0,2 6-10 15,3 1-3-15,0 2-9 16,1 0-15-16,8 0 1 15,6 0-3-15,-1 3-101 16,4 2-227-16</inkml:trace>
  <inkml:trace contextRef="#ctx0" brushRef="#br0" timeOffset="290813.2727">24835 12029 615 0,'-7'0'55'16,"2"0"15"-16,5-7-30 16,2 1-24-16,8 0-18 15,9 0 2-15,1 2-1 16,4 1-5-16,1 3-82 0,-1 0-38 16,-4 0-99-16</inkml:trace>
  <inkml:trace contextRef="#ctx0" brushRef="#br0" timeOffset="291442.5236">24886 12193 541 0,'-7'1'71'0,"0"-1"7"16,7 0-25-16,0 0-15 15,10-1-21-15,10-2-6 16,3-1 1-16,6 2-6 16,3 0-5-16,0 2 2 15,2 0-2-15,0 0-2 0,-4 0-21 16,-4 0-68-16,0 0-40 16,-3-3-221-16</inkml:trace>
  <inkml:trace contextRef="#ctx0" brushRef="#br0" timeOffset="291676.8856">25298 12003 627 0,'-3'-6'64'15,"-7"-1"29"-15,4 5-39 16,6 2-17-16,0 2-17 15,0 11-17-15,0 4 1 16,2 6 4-16,3 6-7 16,-1 7 1-16,-1-3-1 0,2 5-1 15,-2-5 1-15,2-4-40 16,-3-5-62-16,3-12-137 16</inkml:trace>
  <inkml:trace contextRef="#ctx0" brushRef="#br0" timeOffset="292644.6392">24882 10608 686 0,'-1'-1'7'15,"-1"-2"18"-15,2 3 33 16,0 3-55-16,3 12 0 16,3 5 5-16,1 2 5 15,-1 10 3-15,-3-2-4 16,-3 6-6-16,0-4 1 0,-6-2-7 16,-3-5 2-16,-1-6 2 15,-2-11-4-15,2-4 2 16,1-4 1-16,2-5 0 15,3-13 3-15,4-5 0 16,0-7 0-16,6-6 0 0,6-6-3 16,5 3 1-16,2 1-4 15,-1 2 0-15,-4 7 0 16,1 8 2-16,-6 8-2 16,-4 9 7-16,-1 4-3 15,-1 1-4-15,2 17-2 0,-2 3 3 16,2 10-2-16,2 2 0 15,2 3 1-15,1 0 2 16,0-3-3-16,0-2 2 16,4-10-2-16,-1-2 4 15,2-8-3-15,-1-7 0 16,3-4 1-16,0-4-1 0,0-12 4 16,-1-6-1-16,0-9-2 15,0-11 2-15,-3-4 2 16,-4-5 0-16,-4-3 0 15,0 3-5-15,-5 6 0 16,0 9 2-16,0 11-4 0,0 11-8 16,0 7-52-16,0 2-196 15</inkml:trace>
  <inkml:trace contextRef="#ctx0" brushRef="#br0" timeOffset="293591.8391">25997 11854 262 0,'-7'2'396'15,"0"-2"-357"-15,2 0 39 16,1 0-43-16,4 0-12 15,0 0-7-15,4 0-12 0,7 0-4 16,4 0 1-16,5 0-2 16,4 0 3-16,1 0-2 15,-4 0 0-15,1 0 1 16,-4-3-1-16,-5-1 0 16,-8 1 2-16,-2-3-2 15,-3 2 3-15,0 1-1 0,-8 2-2 16,-6-2-1-16,-1 3 2 15,1 0-1-15,1 3 0 16,0 3 0-16,8 5-1 16,1 5 0-16,4 2 0 0,0 5 0 15,3 4 1-15,2 5 0 16,2 3 0-16,0 3 0 16,-2 1 0-16,-3 2 0 15,-2-7 1-15,0-2-2 16,-2-4 2-16,-9-8 1 15,-1-5 2-15,-1-7 5 16,-1-6 5-16,-1-2 1 0,5-10-1 16,1-8-6-16,1-6-1 15,5-2-4-15,3-3-4 16,0 2 0-16,0 4-6 16,11 5-27-16,1 2-11 15,7 6-80-15,3-2-142 0</inkml:trace>
  <inkml:trace contextRef="#ctx0" brushRef="#br0" timeOffset="293810.5511">26297 11982 699 0,'-8'0'29'0,"3"-6"37"15,5-2-13-15,5 4-47 0,9-4-4 16,4 5-3-16,3-3 1 16,2 6 1-16,1 0-3 15,-7 0-40-15,0 0-70 16,-7 6-69-16,-2 1-292 16</inkml:trace>
  <inkml:trace contextRef="#ctx0" brushRef="#br0" timeOffset="293966.7913">26310 12102 415 0,'-9'8'129'16,"5"-3"-87"-16,4-2 8 15,4-3-35-15,10 0 24 16,9 0-11-16,4 0-20 16,6 0-7-16,1-3-4 15,0-4-145-15</inkml:trace>
  <inkml:trace contextRef="#ctx0" brushRef="#br0" timeOffset="294169.1664">26608 11988 674 0,'-7'-5'68'16,"4"1"15"-16,3 3-56 15,0 1-1-15,0 0-17 16,5 5-7-16,2 6-3 15,0 10 2-15,1-1-1 16,-1 5 0-16,-4 1 0 0,-1 2-5 16,-2-7-57-16,0-4-141 31</inkml:trace>
  <inkml:trace contextRef="#ctx0" brushRef="#br0" timeOffset="295367.9653">26130 10518 585 0,'-5'-10'33'16,"1"-1"35"-16,2 2 15 16,1 4-42-16,1 2-6 0,0 3-14 15,0 3-18-15,7 10-4 16,1 8 2-16,0 5-1 15,-1 6 1-15,-3 4 0 16,-4 0 0-16,0-4 0 16,0-4-1-16,-4-6 1 15,-3-8 0-15,4-7-1 16,-2-7 3-16,0-1 1 0,3-14 0 16,2-7-2-16,0-6 1 15,0-7-5-15,4-3 4 16,6-3-2-16,-2-1 0 15,1 4 0-15,1 4 2 0,-2 11-3 16,1 5 2-16,-2 9-3 16,-1 9 2-16,1 0-4 31,0 11 1-31,0 7 2 0,1 7 1 0,1 5-2 16,-1 4 3-16,3-1-1 15,-2 2-1-15,5-5 2 16,3-6-1-16,-1-8-1 15,2-3 4-15,-1-9-4 16,5-4 0-16,-3-4 3 0,-2-14 0 16,0-5-2-16,-4-7 3 15,1-7-1-15,-4-5-2 16,-3-3 2-16,-5 0-2 16,-2 0 0-16,0 6-1 15,0 3 1-15,-5 11 1 0,-2 9-1 16,0 7-12-16,1 5-84 15,2 4-241-15</inkml:trace>
  <inkml:trace contextRef="#ctx0" brushRef="#br0" timeOffset="297010.9068">25358 12837 241 0,'4'-9'269'16,"0"2"-208"-16,-3-2 32 15,1 2-41-15,2 5 0 16,-4 2-18-16,0 0-9 0,0 11-17 16,-4 8-5-16,-1 5 0 15,-3 8 6-15,3 2-4 16,0 1-2-16,5 3 1 16,0-6-3-16,0-5 0 15,7-4-1-15,7-7 0 16,2-7-1-16,6-7-4 0,3-2-35 15,2-13-61-15,-2-7-101 16</inkml:trace>
  <inkml:trace contextRef="#ctx0" brushRef="#br0" timeOffset="297422.4816">25457 12605 499 0,'-1'0'27'16,"-4"0"24"-16,3 0-23 16,2 4-29-16,0 1-1 15,0 0 1-15,0 4 1 16,7 0-1-16,0-2 1 15,-4 0 0-15,1-3 3 16,-1 0-1-16,-1-2-1 0,-1-2 4 16,1 0 1-16,2 0 18 15,-3-8-1-15,4-1-13 16,-2-1-4-16,-1-3-3 16,2 1 1-16,-4-1 5 0,0 1 9 15,0 3 0 1,-6 0 4-16,-3 5-11 0,-2 3-5 15,1 1-6-15,-2 0 1 16,4 5-1-16,-1 4-1 16,6 1-2-16,1 3 3 0,2 0-42 15,0-3-29-15,2 1-44 16,6-4-220-16</inkml:trace>
  <inkml:trace contextRef="#ctx0" brushRef="#br0" timeOffset="298063.0518">26051 12801 347 0,'7'-5'219'0,"-3"-4"-148"16,-2 5-2-16,-2 1-29 0,0 1 13 15,0 2-27-15,0 0-14 16,-9 5-9-16,-3 6 0 15,-3 5 3-15,-4 2-3 16,-3 2-2-16,-3-3 1 0,1 1 1 16,0-1-5-16,2-7 2 15,0-3 2-15,4-1-1 16,5-6 0-16,5 0 1 16,3 0 1-16,5-4-2 15,0 0-3-15,6-1 0 16,10 3 0-16,2 2 2 0,4 0-1 15,3 0-4-15,2 9 2 16,-2 2 5-16,0 1-2 16,1 3 0-16,-4-3 1 15,2-1-2-15,-2 0-13 16,0-4-37-16,-2-5-57 0,-1-2-123 16</inkml:trace>
  <inkml:trace contextRef="#ctx0" brushRef="#br0" timeOffset="298688.0159">26447 12712 622 0,'-6'0'46'0,"0"0"8"16,3 0 7-16,1 0-41 0,2 0 2 16,0 0-13-16,13 0-9 15,5 0 1-15,3 0 0 16,6 0 0-16,1-3-2 15,2-1 2-15,-6 0-1 16,-4-1 0-16,-6 2 2 0,-6-3-1 16,-6 3 0-16,-2 1 2 15,-5 2-2-15,-8 0 1 16,-1 0 0-16,-1 0 4 16,1 0 8-16,4 5-7 15,2 2-6-15,6 4 0 0,2 0-2 16,0 5-2-16,10 2 4 15,2 3 0-15,0 4-3 16,3 4 5-16,-3 1-3 16,-2 4 0-16,-3-2 0 15,-6 4 0-15,-1-1 1 0,0 1 0 16,-11-6-2-16,-1-1 2 16,-2-4 0-16,-5-7 0 15,1-8 1-15,1-4-1 16,0-6 0-16,1 0 5 15,0-11-6-15,2-3 1 16,1-4 7-16,4-2 4 0,2 2-4 16,5 0-4-16,2 3-6 15,4 2 0-15,6 2 0 16,5 3-3-16,3 0-41 16,0-1-81-16,-1-1-289 0</inkml:trace>
  <inkml:trace contextRef="#ctx0" brushRef="#br0" timeOffset="304006.8658">32184 7425 429 0,'1'-5'4'15,"-1"-8"4"-15,0 5 48 16,0 0-22-16,0 1 5 15,0 2-4-15,0 1-11 16,0 1-1-16,2 1-5 16,2 2-10-16,-1 0-7 0,5 5-3 15,-5 6 2-15,4 7 1 16,-1 0 1-16,1 3 2 16,-1 2 2-16,-1-1-3 15,2-3 0-15,-4 1 0 16,6-4-1-16,1-3 2 0,5-6 1 15,9-7 3-15,8-2 30 16,13-16 9-16,9-7-27 16,14-9-7-16,3-3-6 15,2-4 1-15,5-4 3 16,-5 6-4-16,0 0 0 16,-2 5-4-16,-8 7-2 0,-6 7 0 15,-9 8 0-15,-12 7-1 16,-7 1 0-16,-8 4-4 15,-10 4-57-15,-4 1-89 16,-7-4-227-16</inkml:trace>
  <inkml:trace contextRef="#ctx0" brushRef="#br0" timeOffset="317615.6021">11149 13208 320 0,'0'-2'22'0,"0"0"24"0,0 1-16 16,0 1 4-16,0 0-13 15,0-2 1-15,0 2 4 16,0-1 3-16,0 1-5 16,0 0 3-16,0-3 0 0,0 3-3 15,0 0-12-15,0 0-7 16,2 0-7-16,5 0 2 15,4 0 2-15,5 3-2 16,4 0 3-16,3-2-2 16,3 1 0-16,9-2 0 0,3 0 0 15,3 0-1-15,3 0 0 16,3 0 1-16,2 0-3 16,3-2 4-16,0 1-2 15,1-2 1-15,1-1 3 16,-1 2 3-16,3-2 3 15,-1 1-4-15,3-1 2 0,1 3 1 16,4-3-2-16,-2 0-4 16,4-1-1-16,3 0 0 15,0-2-2-15,2 0 4 16,0-3-2-16,2 0-2 16,-2 1 2-16,2 0-3 0,0 0 3 15,-3 2-2-15,4 1 1 16,-2 1-2-16,-3 3 2 15,-3 1-2-15,3-1 3 0,-1 2-1 16,-4 0-2-16,3 0 4 16,1-2-1-16,-1 2 2 15,2-1-1-15,1 1-2 16,-1-5 1-16,2 4 0 16,-2-1 1-16,1-2-1 15,-1 1 0-15,2-1-1 16,-2 1 4-16,4-1-2 0,0 0 0 15,-1 1 4-15,5-2-2 16,-3 1 1-16,-1-3-1 16,-1 4-2-16,-5-1 2 15,0-2 3-15,-5 1 2 0,0 0-3 16,-5 0 2-16,2 1-4 16,-5-2 1-16,3 1-3 15,-2 2-2-15,0-1 0 16,-1-1 0-16,-1 3-1 15,-3-2 2-15,-4 1-3 0,-2 1 1 16,-3 0 1-16,-5 2-1 16,-4-2 1-16,-4 2 3 15,-3 0 0-15,-7 0 3 16,-2 0-2-16,-6 0-5 16,-4 0 3-16,-2 0-2 15,-3 0-1-15,0 4 0 0,-7-1 0 16,-11-1-1-16,-6-2-43 15,-13-10-123-15</inkml:trace>
  <inkml:trace contextRef="#ctx0" brushRef="#br0" timeOffset="322995.7349">17461 13511 482 0,'-12'0'15'0,"4"0"31"16,2 0-4-16,6 0-10 16,0 0-14-16,0 4-6 0,0-4 2 15,2 1 2-15,10 1 4 16,3-2 1-16,7 0-5 16,7 0-8-16,1 0-3 15,8 0-3-15,3 0-2 16,3 0 1-16,0 0 0 0,7 0-1 15,3 0 3 1,1-3 7-16,9 0 6 0,5 0 2 16,3 0-5-16,14 1-5 15,2-1 0-15,2-1-5 16,9 0 0-16,1-1 0 16,7-3-4-16,1 2 2 0,6 1 1 15,-3-5 0-15,6 2 2 16,-1-3 1-16,3 4 2 15,2-2-4-15,2 0 0 16,1 0 1-16,4-3-1 16,2 1-1-16,5-1 0 0,0-3 1 15,5-1-2-15,-3 2 2 16,-1-3-2-16,1 2-2 16,-5 0 4-16,-3 1-4 15,-3 2 2-15,-4 1 1 16,-5-1 4-16,-3 4-2 0,-7 0 3 15,-4 0 0-15,-8 2-1 16,-4 0 4-16,-7 1-3 16,-8 1 2-16,-13 1 0 15,-5 0-2-15,-16 2-1 16,-8-1 0-16,-8 0-1 0,-13 2 0 16,-3 0-4-16,-6 0-1 15,-4 0 0-15,-6 5-2 16,-14 5 1-16,-15-10-52 15,-14-7-104-15</inkml:trace>
  <inkml:trace contextRef="#ctx0" brushRef="#br0" timeOffset="329673.4842">11113 13300 508 0,'-15'-10'1'16,"1"3"1"-16,4 2 0 15,-1 1 2-15,2 1-3 16,2 0 0-16,2 3 0 0,-2-3 2 15,6 3-3-15,1 0 2 16,0 0-1-16,0 0-5 16,1 0 2-16,7 3 2 15,5 0 0-15,-1 0 0 16,4 1 1-16,4-2 0 0,1 1 2 16,5 1 1-16,2-2 3 15,5-2 2-15,2 1 2 16,7-1 2-16,5 0-7 15,5 0 1-15,6 0-3 16,3-1-2-16,3-4 0 0,2 4 0 16,2-3 0-16,4 3-4 15,4-5 5-15,-1 2-2 16,6-4 1-16,2 2 6 16,2-2 4-16,5 1-3 15,2-2 1-15,-4 5-4 16,5-1-2-16,-1-1 2 0,3 3 1 15,-3-1-4-15,1 2 3 16,4-1 0-16,-4 0 2 16,-1-1-1-16,1 0-1 15,0 2 2-15,4-1-4 16,-1-1-2-16,5 6 1 16,-3-2-3-16,1 0 2 15,2 0-1-15,-1 7-2 16,-1 2 1-16,-2-2 1 15,4 4-2-15,-1-4 2 0,1 2 0 16,-3-4-1-16,2 2 1 16,3-3-1-16,-2 1 0 15,5 1 3-15,-4-3 0 16,2 3-1-16,1-3-1 16,-3 1-1-16,0 1 1 15,1-1 0-15,-3 1-1 0,2 0 0 16,1-1 1-16,1-2-2 15,0-1 2-15,4-1-1 16,1 0 1-16,5 0 0 16,-1 0-2-16,4-1 1 15,-5-1 1-15,7 1-1 0,-2 1 1 16,0 0-2-16,-5 0 0 16,7 0 2-16,-6 1 0 15,0 1-2-15,2-1 2 16,2-1 4-16,-4 0 9 15,2 0 1-15,3 0-5 0,-2 0-1 16,0 0 1-16,1 0-4 16,-1 2-2-16,1 0-2 15,-2 2-2-15,1-2 2 16,-7 2 0-16,-3-1-3 16,0 2 2-16,-4-1-1 15,-1 5-2-15,-1-4 3 0,1 1 0 16,-8 0-1-16,4-3 1 15,-4 3-1-15,2-3-2 16,-2-3 4-16,5 0-3 16,-3 0 2-16,2 0 1 15,-3 0-4-15,1 0 2 0,0 0 1 16,-4-3-3-16,4-3 4 16,-1 1-3-16,3-3 1 15,-6 1 1-15,4-4-1 16,-3 2 1-16,-1-1-1 15,1-2-1-15,-2 2 1 0,0 1 1 16,-4-4-1-16,-1 4 1 16,-7 0-2-16,-3 1 3 15,-7-1-3-15,-4 0 2 16,-3 2-3-16,-5-1 4 16,-6 3-3-16,-5 0 1 0,-7-1 1 15,-6 3-1-15,-9-1 0 16,-2 3 1-16,-9-2-2 15,-5 3 1-15,-4-1 1 16,-3 1 0-16,0 0 5 16,0-2-1-16,-7 2-1 15,-7-4-4-15,-4 3 0 0,-7-1 1 16,-4 1 0-16,-5-3-2 16,-5 0 1-16,-2 2 0 15,-8 1 0-15,-4 1 0 16,-3 0 1-16,-5 0-2 0,-3 1 2 15,-6 5-1-15,-1 2-1 16,-9-1 2-16,2 3-1 16,-3-2 0-16,-4 1 0 15,1 0 0-15,-4 0-1 16,0 2 1-16,-5 0 3 0,-1-1-4 16,-4 2 0-1,-2-2 0-15,2-1 1 0,-4 1-1 16,-3 1 1-16,1-1 1 15,-3 0 1-15,-3 1-4 16,-2-4 4-16,1 3-3 16,1-1 1-16,-2-2 2 0,-3 1-4 15,-2 2 1-15,-4 0 3 16,-1-4-3-16,4 3 2 16,-5-2 0-16,3 0-2 15,-4 0 2-15,2 1-2 16,-2-1 1-16,2-2 1 0,-4 0-2 15,6 0 2-15,-4 0 0 16,5-4-2-16,-3-1 1 16,3 0 1-16,-3 0-2 0,3 0 3 15,-3 0-2-15,3 0-2 16,-1 0 2-16,1 0 0 16,1 0 0-16,2-6 3 15,-5 2-5-15,4 0 1 16,-1-3 2-16,-3 0-1 15,3 1 1-15,2-2 0 0,-1 4-2 16,-2-3 1-16,2-1 1 16,2 1-1-16,-1 3 1 15,1-4-1-15,-2 2-1 16,2 0 2-16,-3 2-1 16,-1-1-1-16,1-1 2 15,1 0-1-15,-4-1 0 16,3-1 1-16,2 0-2 0,-1 2 2 15,0 0-1-15,0 1 0 16,3 1 1-16,-1 3-1 16,-1 1-1-16,3-2 3 0,-1 2-3 15,0 0 1-15,4 0 2 16,1 0-3-16,1 0 2 16,4 0 2-16,-1 0-4 15,5 0 2-15,5 0 1 16,-2 2-2-16,4-1 1 15,1 3-1-15,6-1-1 0,0 1 2 16,0 3 0-16,5 0 0 16,3 4-1-16,2 0 0 15,-9-1-5-15,-15-6-105 16,-14-6-431-16</inkml:trace>
  <inkml:trace contextRef="#ctx0" brushRef="#br0" timeOffset="343373.057">27687 12384 133 0,'-7'0'23'15,"-4"0"13"-15,4 0-12 16,-2 0-5-16,2 0-3 16,-2-2 5-16,2-1 9 15,0 1-2-15,0 0-4 0,-1 0 4 16,4 1 0-16,-3-1-12 15,2 2 1-15,2 0-7 16,-3 0 0-16,3 0-2 16,0 0 4-16,0 0 4 15,3 0 1-15,0 0 1 16,0 3-6-16,0 1-5 0,8-1 3 16,2 3 0-16,6-3 3 15,6 2 0-15,3-1-3 16,5 0-4-16,4-2 4 15,7-1-3-15,3-1 0 16,4 0 3-16,4 0 2 16,4 0 2-16,7-1-1 0,2-5-4 15,-1 1-2-15,2-1-2 16,7 1 1-16,-3 2-6 16,3-1 3-16,5 1-1 15,0 1 2-15,3 0 0 0,6 0-2 16,-5 0 1-16,-1 2-1 15,2-2 2-15,-3 1 0 16,-2-1-1-16,-3 2-1 16,1 0 2-16,-3 0-3 15,-4 0 1-15,1 0 2 0,-4 0-4 16,0 0 2-16,-3 0 4 0,-2 0-3 0,0 0 2 16,-3 0-1-16,-1 0-3 15,-1 0 2-15,-5 0-1 16,-2 0 0-16,-2 0 3 15,-5 0-5-15,-5 0 4 16,-3 0 1-16,-3 0-4 16,-6 0 3-16,-6 0-1 0,-2 0-4 15,-7 0 5-15,-2 0-3 16,-6 0-2-16,1 0 5 16,-3 0-5-16,0 0 2 15,0 0 1-15,-8 0-8 16,-4 0-12-16,-6 0-28 0,-5 0-22 15,-6 0-34-15,-5 0-46 16</inkml:trace>
  <inkml:trace contextRef="#ctx0" brushRef="#br0" timeOffset="344240.7178">27470 12685 335 0,'-12'0'14'0,"4"0"57"15,4 0-39-15,1 0-3 0,3 0-10 16,3 0-9-16,6-3-5 16,6 3-1-16,5-2-1 15,4 2 1-15,7 0-1 16,4 0-2-16,2 0 1 16,6 0 0-16,1 0-2 15,2 0 2-15,6 0 0 0,-2 0 2 16,4 0 3-16,4-3 5 15,1-1 3-15,2-2 3 16,2 3-4-16,0-2-4 16,1 1 0-16,3 0-3 0,-3 1-3 15,5 1 0-15,1-1-2 16,-2 1 3-16,2 0-1 16,0 2-1-16,-2-2 0 15,-1 0-1-15,1-1 2 16,-4-1 1-16,-1 1 1 15,2-3-1-15,2 1 2 0,-3-2-2 16,1 1 0-16,-2-1-2 16,0 0-1-16,-2 2 1 15,-5 0-3-15,-2 1 1 16,1-2 2-16,-5 5-2 16,-2-3 2-16,-2 3 0 15,-4-3-2-15,2 1 2 0,-5 1 2 16,-3-2 3-16,-2 4 4 15,-2-2-4-15,-3 0-1 16,0 1 1-16,-7 1-3 0,-1-2 0 16,-3 2 0-16,-3-2-3 31,-3 0 3-31,-3 2-1 16,-1-2-1-16,-3 1 3 0,0 1 0 15,-2-2-3-15,1 0 0 16,-1 2-2-16,-3 0-2 15,0 0-1-15,-15-1-111 0,-11-19-246 16</inkml:trace>
  <inkml:trace contextRef="#ctx0" brushRef="#br0" timeOffset="355269.4393">31507 11305 399 0,'-21'0'152'16,"4"-2"-144"-16,4-2 36 15,4 3 17-15,4-1-14 16,3 2 1-16,2 0-22 15,0 0-11-15,2 0-6 0,8 2 3 16,5 3 3-16,4 2 2 16,3 4-5-16,5-1-5 15,6 3 5-15,4-2-5 16,3 1-5-16,8-1 1 16,3 0-2-16,2-3-1 15,-2 0 2-15,-4-3-3 16,-6 0 2-16,-11-1 0 0,-6-2-2 15,-8-1 1-15,-7 3 1 16,-7-2-1-16,-2 1-1 16,0 5 4-16,-8-1 1 0,-11 6 7 15,-6 0-4-15,-8 9-4 16,-6 1 3-16,-6 2-3 16,-1 2-1-16,-5 0 2 0,2-1-2 15,5 1-1-15,3-2 2 16,2-3-3-16,9 1 1 15,7-4-1-15,10-3-25 16,9-3-30-16,4-9-45 16,19-4-126-16</inkml:trace>
  <inkml:trace contextRef="#ctx0" brushRef="#br0" timeOffset="355519.439">31970 11761 669 0,'-2'4'12'0,"-10"2"0"16,-1 5 35-16,-6 4 11 0,-5 5-17 15,-6 4-22-15,-4 6-15 16,0 0 1-16,-7 1-2 15,7-2-2-15,2-2-2 16,3-7-29-16,6-8-86 16,5-7-249-16</inkml:trace>
  <inkml:trace contextRef="#ctx0" brushRef="#br0" timeOffset="356318.4172">32601 11385 546 0,'5'-12'18'15,"-5"-4"26"-15,0 8 11 16,0 1-2-16,-4 4 3 0,-2-1-26 16,-3 4-18-16,1 0-5 15,-5 7-2-15,0 6-3 16,-5 7-1-16,1 2 1 16,0 5-3-16,0 2 3 15,-2 1-2-15,7 2 1 16,2-1 0-16,4 1-1 15,4-1-1-15,2-1 2 0,2-4-2 16,9 1 2-16,5-5 0 16,5-3-4-16,7-6 5 15,2-5-1-15,2-4-1 16,4-4 2-16,0-2-1 16,0-10 0-16,-2-6 1 0,-6-7 2 15,-4-4 17-15,-2-2-2 16,-7-6-7-16,-3 2 0 0,-7 1-5 15,-5 0-2-15,0 2 2 16,-11 7 1-16,-7 3-2 16,-5 7-3-16,-3 4-5 15,-2 6 2-15,-1 5 0 16,-5 0-19-16,-2-2-54 16,2-9-196-16</inkml:trace>
  <inkml:trace contextRef="#ctx0" brushRef="#br0" timeOffset="373923.9113">7669 14087 664 0,'-5'-14'31'0,"-2"-2"33"16,-3 2 0-16,7 0-28 16,1 5-21-16,0 2-2 15,2 1 4-15,0 4-3 16,0 2 1-16,0 4-10 16,2 12-2-16,1 11 4 15,4 7 0-15,1 12-1 0,-3 11 0 16,1 13 0-16,-3 5-2 15,-1 5 0-15,0 0-3 16,-1-1-1-16,1-8 1 16,2-11-5-16,2-10-24 15,1-15-22-15,5-12-25 16,3-19-82-16,-3-5-126 0</inkml:trace>
  <inkml:trace contextRef="#ctx0" brushRef="#br0" timeOffset="374486.33">8088 13934 696 0,'-8'-2'35'0,"-1"0"-12"16,2 2 20-16,4 6-9 15,1 8-10-15,2 15-12 16,0 6 1-16,3 10 3 16,6 12-1-16,-2 11 3 0,1 7-8 15,-3 3-4-15,0 3-5 16,-1-1 1-16,-2-5-1 16,-2-11-1-16,0-9-4 15,0-11-13-15,0-14-10 16,0-7-18-16,-6-15-73 0,3-8-125 15</inkml:trace>
  <inkml:trace contextRef="#ctx0" brushRef="#br0" timeOffset="374736.3126">7523 14439 624 0,'0'2'45'0,"5"-2"-13"15,24-5 38-15,8-5-12 16,13-2-20-16,9-2-14 16,9 1-7-16,3 1-10 15,-2 3-6-15,1 0 2 16,-2 2-3-16,-7 0-35 0,-8-2-161 15</inkml:trace>
  <inkml:trace contextRef="#ctx0" brushRef="#br0" timeOffset="375313.4795">9181 14145 627 0,'0'-4'143'0,"-4"0"-109"0,-1 3 10 16,5 1-9-16,0 7-18 15,0 11-18-15,0 5 13 16,0 11 8-16,2 7-9 16,3 7-3-16,0 0-5 15,-3-2-2-15,1-3 2 0,2-7-9 16,-2-11-21-16,-1-9-13 16,3-16-52-16,-3-2-139 15</inkml:trace>
  <inkml:trace contextRef="#ctx0" brushRef="#br0" timeOffset="375469.6898">9125 13802 604 0,'-19'-14'20'16,"2"5"42"-16,7 2-25 15,10 3-19-15,0 4-15 0,10 0-14 16,12 9-65-16,5 5-162 15</inkml:trace>
  <inkml:trace contextRef="#ctx0" brushRef="#br0" timeOffset="375782.16">9524 14116 671 0,'-16'25'46'16,"-1"-11"18"-16,3-6-20 15,1-2-22-15,6 2-17 0,6-1-5 16,1 5-1-16,1-1-1 16,11 3 1-16,3 2 1 15,1-2 0-15,2 6 1 16,2 0 3-16,-2 2 1 16,2-3 7-16,0 2 2 15,-3-1 0-15,-2-2-4 0,-3 4-4 16,-3-3 0-16,-1 0-1 15,-8 3-3-15,0-1 2 16,-17 0-1-16,-1 1-1 16,-8 3-1-16,-6-5-29 0,-3-4-29 15,-1-10-122-15</inkml:trace>
  <inkml:trace contextRef="#ctx0" brushRef="#br0" timeOffset="376799.2727">10849 13950 689 0,'0'-30'5'15,"0"1"35"-15,1 3 14 0,6 6-17 16,0 5-13-16,-2 12-3 16,4 3-7-16,-1 20-11 15,-2 15-4-15,1 19 3 16,-1 13-1-16,-1 17 1 15,-3 9 0-15,-2 3-1 16,0-1 0-16,0-9 0 16,-2-11 1-16,-3-13-2 0,3-17 1 15,-2-15 0-15,3-12-1 16,1-18 1-16,0-7-1 16,0-19 10-16,8-20-7 0,6-11-2 15,-2-14 0-15,3-6 0 16,4-1-2-16,1 3 2 15,-1 7-2-15,4 11 1 16,3 14 1-16,-1 14-3 16,-1 12 0-16,-2 10 0 15,-2 7-1-15,-4 10-1 0,-1 10 3 16,-6 8 0-16,-2 1-1 16,-3 5 5-16,-4-2-1 15,0 0 2-15,-8-2-3 16,-4-1 3-16,-6-2-3 15,-3-6 3-15,-1-1 1 0,-3-11-1 16,3-4-4-16,3-5 4 16,5-5-5-16,11-9-19 15,3-9-18-15,15-3-33 16,12 0-64-16,10 1-81 0</inkml:trace>
  <inkml:trace contextRef="#ctx0" brushRef="#br0" timeOffset="377143.0105">11512 14200 342 0,'-4'13'263'0,"-14"-1"-180"0,1-3 15 15,-5 5-43-15,2 1-24 16,-2 2-21-16,3 4-5 16,2 6 0-16,0 3 1 15,4 1-3-15,4 1-2 16,7-3 0-16,2-4-2 0,9-7 0 15,13-10 0-15,3-8-1 16,7-5 1-16,6-16 4 16,1-10-1-16,-1-3 0 15,-4-5-1-15,-6-2 0 16,-11 2 1-16,-8 1 10 0,-9 4 13 16,-2 4-1-16,-14 7-12 15,-6 7-11-15,0 7 1 16,0 7-3-16,-2 2 0 15,6 13 0-15,8 6-6 16,6 3-30-16,4 1-21 16,7-2-72-16,11-5-148 0</inkml:trace>
  <inkml:trace contextRef="#ctx0" brushRef="#br0" timeOffset="377642.9746">11933 14127 673 0,'-19'-4'104'16,"-8"2"-27"-16,2 2-16 15,6 0-29-15,4 6-5 16,8 1-18-16,7 2-2 0,5 1-6 16,13 3 0-16,5 5 5 15,4 1-1-15,2 3-2 16,0 3 1-16,-4 3-5 15,-5 5 4-15,-10-1-2 16,-8-2 0-16,-2 0 0 0,-12-1 4 16,-10-6-4-16,-1-7-1 15,1-7 2-15,4-7-2 16,5-4 0-16,10-18 0 16,3-10 0-16,11-7 0 15,10-5 0-15,8 2 0 16,5 2 0-16,0 6 0 0,-1 9-7 15,-9 8 2-15,-2 7 6 16,-10 6-3-16,-4 2 2 16,-6 5-3-16,-2 10 4 15,0 4 0-15,0 4-2 0,0 6 4 16,4 1-4-16,1 2 1 16,3-2 0-16,4-3 0 15,-2 0-1-15,-1-7 4 16,4-6-4-16,-2-7-2 15,-1-7-1-15,0-2-10 0,0-16-10 16,2-7-38 0,-2-8-88-16,0-10-292 0</inkml:trace>
  <inkml:trace contextRef="#ctx0" brushRef="#br0" timeOffset="377783.5816">12203 13838 733 0,'-14'-2'92'15,"4"0"-30"-15,7 2-42 16,3 0-2-16,3 2-13 16,12 7-6-16,1 3 1 15,9 4-15-15,-3 4-65 0,1 0-135 16</inkml:trace>
  <inkml:trace contextRef="#ctx0" brushRef="#br0" timeOffset="378002.3146">12435 13968 722 0,'0'0'100'15,"-4"0"-23"-15,4 12-40 16,0 6 2-16,0 5-11 16,7 6-8-16,2 5-20 15,2 0 0-15,0 3 0 0,1-1 0 16,-1-1 0-16,-2-2 0 15,-2-3 0-15,-2-5-36 16,-3-5-52-16,-2-11-105 16</inkml:trace>
  <inkml:trace contextRef="#ctx0" brushRef="#br0" timeOffset="378158.5966">12489 14264 640 0,'0'-5'111'0,"2"-3"-45"0,15-2-24 15,10 1-18-15,9-7 5 16,9 0-14-16,5-2-9 16,9 2-6-16,1 0-5 15,-3-2-78-15,-3 0-178 16</inkml:trace>
  <inkml:trace contextRef="#ctx0" brushRef="#br0" timeOffset="378533.5307">13065 14105 715 0,'0'-5'70'16,"0"-2"21"-16,-2 5-31 15,2 2-21-15,0 5-18 16,3 13-19-16,5 7 7 15,3 5-1-15,-1 4-5 16,3 0-2-16,0 0 1 16,-1-5-3-16,-1-6-33 0,0-10-16 15,-3-13-43-15,0-10-112 16</inkml:trace>
  <inkml:trace contextRef="#ctx0" brushRef="#br0" timeOffset="378689.7828">13022 13716 773 0,'-17'0'77'0,"10"0"-44"15,7 2-32-15,2 13-3 0,17 5-14 16,3 7-58-16,5 4-98 16</inkml:trace>
  <inkml:trace contextRef="#ctx0" brushRef="#br0" timeOffset="378939.7649">13284 14184 677 0,'-2'12'88'15,"-2"-1"-5"-15,4-2-40 16,6 1-13-16,10 1-6 16,2 2-10-16,4 1 0 15,1 0-7-15,1-3-4 0,-2-2-1 16,0-2 1-16,-4-3-3 15,-4-4 4-15,0-4 1 16,-4-12 6-16,0-5 0 16,2-8-7-16,0-5-4 15,3-5 0-15,1 0 0 16,2 7-18-16,-1 5-26 0,7 11-19 16,-2 7-47-16,2 9-136 15</inkml:trace>
  <inkml:trace contextRef="#ctx0" brushRef="#br0" timeOffset="379298.5562">13850 14127 583 0,'0'2'35'0,"-5"-1"42"16,0 3-2-16,-3 1-26 16,2 2-41-16,3 0-3 15,3-1 0-15,0 1-2 0,2-7-2 16,11 0-1-16,4 0 3 15,1-3 0-15,3-12-2 16,3-1 1-16,-2-5-2 16,-3-4 0-16,3-2 2 15,-7 0-2-15,-3 0 0 0,-9 4 3 16,-3 5 0-16,-7 9 16 16,-15 7 9-16,-8 2-9 15,-2 11 6-15,-8 12-8 16,6 4-12-16,6 7-2 15,8 4-3-15,9-3 2 16,11 7-1-16,4-7-3 0,19-3 1 16,9-5 0-16,9-6-2 15,14-8 2-15,4-8-37 16,4-5-35-16,10-12-318 16</inkml:trace>
  <inkml:trace contextRef="#ctx0" brushRef="#br0" timeOffset="379939.1398">15160 14203 638 0,'7'-5'25'0,"-1"-4"23"16,1 2 6-16,4-2-3 15,2-7-33-15,8-5-8 0,4-8-2 16,6-3-4-16,3-9 7 16,-4-2-2-16,-6-1-1 15,-8 0 1-15,-10 6 0 16,-6 3-1-16,-14 8 1 15,-13 10-4-15,-7 6-4 0,-5 11 0 16,0 2-1-16,7 14 1 16,6 6-3-16,13 8 1 15,13 4-1-15,15 5 1 16,17 4 0-16,11 3 8 16,9-1 15-16,1 1 4 0,-2-1-5 15,-4-1-6-15,-9 3-8 16,-15 3-2-16,-14 5-5 15,-9 0 0-15,-21-1 0 16,-19-1 0-16,-6-12 0 16,-5-10 0-16,3-15 0 0,5-16 0 15,14-3-19-15,18-26-5 16,11-13-17-16,26-13-61 16,16-5-184-16</inkml:trace>
  <inkml:trace contextRef="#ctx0" brushRef="#br0" timeOffset="380303.2635">15823 14105 731 0,'-22'6'55'16,"2"2"-6"-16,5 3-36 0,3-2 4 16,4 2-11-16,6 2-6 15,2-3 2-15,7-3 0 16,4-1-2-16,3-3 2 15,1-3 0-15,2 0 2 16,-2-2 0-16,1-8 2 16,2-4 0-16,-6-8-1 0,-2 0-3 15,-8-2 12-15,-2 0-1 16,-12 1-3-16,-8 4 4 0,-9 6-7 16,-3 10 3-16,-2 3 0 15,-1 10-9-15,8 14 1 16,6 4-1-16,7 4-2 15,13 4 0-15,1 0 1 16,16-1-2-16,11-3 0 0,4-3 2 16,8-6-1-16,2-5-15 15,5-6-16-15,-2-8-28 16,0-4-62-16,-2-7-81 16</inkml:trace>
  <inkml:trace contextRef="#ctx0" brushRef="#br0" timeOffset="380865.7153">16156 14096 566 0,'0'-17'128'0,"0"1"7"16,0 8-80-16,3 5-38 0,6 3-8 15,3 0-1-15,1 3 2 16,-1 8-3-16,2 7-4 16,-2-2 1-16,-2 3-2 15,-4 1-1-15,0 0 2 16,-3 0-4-16,-1-4 5 15,-1 0-2-15,1-4-2 0,-2-3 1 16,4-4 0-16,-1-5-1 16,2 0 0-16,3-1 4 15,3-12 0-15,3-3-2 16,1-5 0-16,0-1 6 16,0-1 1-16,2 1-3 15,-3 3-3-15,-4 5 1 0,-2 5-2 16,-3 3 1-16,0 6-1 15,-3 0-4-15,2 9 1 16,-1 4 1-16,2 1 0 16,2 2 1-16,-1 2-1 0,0-2-1 15,2-4 2-15,-1 1-1 16,5-4 0-16,-2-4 1 16,3-1-2-16,1-4 0 15,6 0 2-15,-1-13-1 16,5 1 2-16,0-11 0 15,-4-6-2-15,2-5 1 0,2-2 2 16,-4 1-3-16,-3 3 3 16,-2 5-3-16,-3 13-1 15,-3 8 2-15,-3 6-1 16,0 13-3-16,-5 15 2 16,5 6 2-16,-3 7 2 0,2 7-3 15,2-1 0-15,10-1 1 16,6-5-39-16,10-7-55 15,6-9-118-15</inkml:trace>
  <inkml:trace contextRef="#ctx0" brushRef="#br0" timeOffset="381774.0753">17116 14093 471 0,'-3'0'140'16,"3"-4"-63"-16,-4-1-19 15,4 1-39-15,0 1-1 16,0 1-9-16,0 2-9 15,0 0 0-15,4 0-2 0,3-4 2 16,5-1 2-16,1-2-2 16,3-5 1-16,4-5 0 15,-5 0 0-15,2-3 3 16,-7 0 2-16,-3 0-2 0,-2 6 1 16,-3 2 6-16,-2 1-1 15,0 4 2-15,-2 1-8 16,-3 5-4-16,4 1 0 15,-1 0-1-15,-2 0 0 16,3 3 1-16,-1 3-1 16,0 1-1-16,1-2 4 0,1 2-3 15,0-1 1-15,0-1-1 16,0 1-16-16,3-6-23 16,0 1 11-16,3-1 18 15,-5 0 10-15,4 0-1 16,-3 0 3-16,-1-1 2 0,-1-3-2 15,0-2 1-15,0 1 9 16,0 0 9-16,0 3 7 16,0 2-9-16,0 0-4 15,-3 4-7-15,-2 10-2 16,0 4 7-16,0 10 4 0,-2 3-2 16,-3 2-1-16,-4 5-3 15,2-2-8-15,-4 0 1 16,3-4-3-16,5-4 0 15,0-5 0-15,4-3-5 16,4-6-22-16,2-7-16 16,10-7-61-16,1-1-143 0</inkml:trace>
  <inkml:trace contextRef="#ctx0" brushRef="#br0" timeOffset="381961.5662">17121 13620 741 0,'-8'-9'66'0,"2"2"-30"0,6 5-32 16,0 1-4-16,7 1-6 16,4 0-15-16,4 5-72 15,-1 4-63-15,4-1-377 16</inkml:trace>
  <inkml:trace contextRef="#ctx0" brushRef="#br0" timeOffset="384371.972">17963 14071 541 0,'4'-16'77'0,"-4"2"7"15,0-2-17-15,-4 0-20 16,-8 2-12-16,-3 3-5 0,-2 4-8 16,-3 3-10-16,-4 4-8 15,2 7-4-15,-2 15 3 16,0 8-4-16,1 9-1 16,2 6 2-16,4 3 0 15,9-1-1-15,6-7-1 16,2-4-1-16,10-10-1 15,14-13 0-15,5-9 2 0,8-4 2 16,2-17 0-16,7-14 1 16,-2-3 2-16,-2-11-2 15,-4-3 0-15,-6-9 1 16,-10-4 0-16,-8-6 0 16,-7-8 1-16,-7-2 0 0,0 6 0 15,-4 7-1-15,-6 11-2 16,1 16 0-16,-2 16 1 15,2 19-3-15,2 9-4 16,1 25 5-16,4 13-1 0,2 14 1 16,0 8 2-16,2 8-2 15,6 4 1-15,2-6 0 16,-1-1 0-16,-1-12 1 16,-1-6-4-16,0-11-14 15,1-11-1-15,6-11-8 16,-1-9-28-16,8-10-54 0,2-2-16 15,6-14 11-15,3-7 3 16,2-8 91-16,4-3 25 16,-4-7 6-16,-4-4 39 15,-4 2 12-15,-6 2 4 16,-10 5-1-16,-5 7 2 0,-5 9-29 16,0 9-15-16,-7 7 0 15,-6 2-14-15,-1 11-8 16,2 7-3-16,1 1 1 15,2 3 0-15,4 1 0 16,5-3-2-16,0-2 4 0,0-6-3 16,5-3 0-16,7-7 3 15,5-2-3-15,2 0 2 16,1-7 1-16,0-8-5 16,-4-1 3-16,-1-5 0 15,-7 0 0-15,-6-1 3 16,-2 1 1-16,-2 3 2 0,-11 3 3 15,-8 10 4-15,-2 5 0 16,-1 0-5-16,-2 16-8 16,1 7 1-16,5 6 0 15,4 7-2-15,6 1 2 16,9 4-1-16,1 0 0 0,3-3 1 16,17-4-3-16,4-6 1 15,10-6 3-15,5-6-3 16,10-11 2-16,2-5-1 15,7-5 0-15,0-15-7 0,-1-5-5 16,-4-5 6-16,-7-6 6 16,-3-7 0-16,-10-7 0 15,-9-10 3-15,-9-8 1 0,-10 0 0 16,-5 0 2-16,-7 9 0 16,-13 11 19-16,1 16 3 15,-3 10-13-15,2 15-9 16,6 7-6-16,1 13-2 0,9 10 1 15,4 13-1-15,0 9 1 16,6 10 1-16,5 9 0 16,-2 4 0-16,-2 3 1 15,-6 0 1-15,-1 1 3 16,0-2 0-16,0-10-3 16,0-5-1-16,0-8 3 0,0-15-6 15,0-11-9-15,0-11-25 16,4-10-30-16,0-10-92 15,-4-13-182-15</inkml:trace>
  <inkml:trace contextRef="#ctx0" brushRef="#br0" timeOffset="384684.4867">18742 14145 533 0,'-21'-16'100'0,"5"5"-32"16,7 4-25-16,9 3 6 15,2 2-17-15,21-1-21 0,10 1-10 16,8-2 0-16,13 3 1 15,5-1-3-15,4 2 3 16,-2-4-3-16,0 2-8 16,-9-3-30-16,-7-2-5 15,-11-4 28-15,-9 0 13 0,-6-1 4 16,-12-2 2-16,-4 3 14 16,-1 2 25-16,-2 4-20 15,0 3-11-15,0 2 2 16,0 3-8-16,0 12-6 15,0 3 2-15,0 5 1 16,1 4-4-16,5-4 4 16,-5 4 0-16,7 0-1 0,-2-8 1 15,-1-1-1-15,4-7-2 16,4-4-38-16,-1-7-148 16</inkml:trace>
  <inkml:trace contextRef="#ctx0" brushRef="#br0" timeOffset="384825.0711">19321 13823 605 0,'0'-1'3'16,"3"1"-10"-16,16 0-141 16,4 0-157-16</inkml:trace>
  <inkml:trace contextRef="#ctx0" brushRef="#br0" timeOffset="385168.7874">19524 14082 528 0,'-2'16'25'16,"2"-3"52"-16,0 1-18 0,7 0-4 15,4 0-17-15,0-3-28 16,0-2-6-16,0-3 0 15,-2-3 5-15,1-3 9 16,1 0-3-16,-2-7-5 16,5-5 0-16,3-5-7 15,2-8 3-15,3 0 3 0,3 0-2 16,2 2-6-16,0 2-1 16,-2 5 1-16,-4 7-1 15,-2 9-2-15,-5 0 1 16,-3 14 0-16,-2 4-1 15,-2 7-1-15,1 2 3 0,0 0 1 16,3-1-1-16,1-1 0 16,8-3 0-16,4-3-3 15,6-6-75-15,6-8-157 16</inkml:trace>
  <inkml:trace contextRef="#ctx0" brushRef="#br0" timeOffset="385371.9081">20447 14009 573 0,'0'-6'23'0,"0"6"61"0,-2 0-32 15,-1 13-19-15,-1 5-10 16,1 1-3 0,0 7 2-16,3-5-5 0,0-2-9 15,0 1-5-15,0-6-2 16,0-3-23-16,3-9-113 15,0-2-340-15</inkml:trace>
  <inkml:trace contextRef="#ctx0" brushRef="#br0" timeOffset="385528.1341">20396 13700 749 0,'-5'-10'54'0,"5"6"-20"15,0 4-33-15,9 0-1 16,8 0-19-16,3 2-137 0,0 1-479 16</inkml:trace>
  <inkml:trace contextRef="#ctx0" brushRef="#br0" timeOffset="386184.3867">20783 13788 675 0,'0'-23'70'16,"0"5"12"-16,0 1-36 16,7 9-17-16,-2 4-7 15,2 4-6-15,-2 9-10 0,-2 17-4 16,-1 11 0-16,1 11-2 15,-3 7 3-15,0 5-2 16,2 0-1-16,1-7 1 16,4-6-10-16,3-7-33 15,-1-13-9-15,3-12-18 0,1-10-48 16,-4-5-102-16</inkml:trace>
  <inkml:trace contextRef="#ctx0" brushRef="#br0" timeOffset="386512.4885">20781 14007 492 0,'-5'2'153'0,"3"-2"-70"16,2-4-5-16,11-3-45 16,9-2-8-16,6-3-12 15,6 3-9-15,8-2-4 16,5 2-1-16,4 4-3 0,2-1-52 15,3 3-53-15,-3 1-50 16,3-1-224-16</inkml:trace>
  <inkml:trace contextRef="#ctx0" brushRef="#br0" timeOffset="386887.4284">21367 13903 630 0,'-29'-5'63'0,"3"2"7"15,8-1-31-15,4 4-23 16,7 0-13-16,7 0 1 16,0 0-8-16,16 0 4 0,9 2 2 15,6 0 0-15,1-2-2 16,6 0 0-16,-2 0 0 16,-2-4 1-16,-5-5-1 15,-6-1 0-15,-5-3 1 16,-9 2-1-16,-9-1 1 0,-2 1 2 15,-15 4-2-15,-12 4-1 16,-10 3 0-16,-2 1-1 16,-5 17 2-16,-1 7-1 15,8 9 0-15,5 3 1 16,14 6-2-16,13 2 1 16,7-6-1-16,21-5 1 0,19-9 0 15,16-9 11-15,13-9-1 16,8-7-7-16,8 0 1 15,8-18-7-15,-5-7-50 16,-5-5-149-16</inkml:trace>
  <inkml:trace contextRef="#ctx0" brushRef="#br0" timeOffset="419826.7774">9978 15612 347 0,'0'0'305'0,"0"0"-259"16,0 0 24-16,-2 0-12 16,1 2-19-16,-1 2-20 0,0 5-4 15,2 3 2-15,0 8-4 16,0 7 2-16,0 9-2 15,4 8-5-15,-1 8 0 16,-1 3-3-16,0 0-4 16,-2 0 0-16,0-8 0 15,0-5 0-15,0-14-12 0,0-10-12 16,1-8-21-16,5-10-28 16,-3-9-78-16,5-14-74 15</inkml:trace>
  <inkml:trace contextRef="#ctx0" brushRef="#br0" timeOffset="420045.5346">9989 15570 619 0,'-18'-13'43'16,"0"6"28"-16,6 4-5 0,0-1-18 16,9 4-23-16,3 0-6 15,0 0-10-15,16-2-10 16,10 0 4-16,8-1 1 15,5 1 0-15,5 0-2 16,2 2-1-16,-2 0-1 16,-5 7-7-16,-9 8-30 0,-7 1-37 15,-10 0-58-15,-10 3-122 16</inkml:trace>
  <inkml:trace contextRef="#ctx0" brushRef="#br0" timeOffset="420218.3889">10061 15793 397 0,'-27'18'197'0,"9"-6"-124"16,5-3 4-16,12-4-32 16,1-5-21-16,14 0-21 15,13-3 1 1,7-6 1-16,8-2-4 0,2 1 0 16,-1 0-2-16,-3 7-60 0,-8 1-88 15,-13 2-205-15</inkml:trace>
  <inkml:trace contextRef="#ctx0" brushRef="#br0" timeOffset="420390.246">10029 16158 682 0,'-12'20'77'0,"9"-8"-28"16,3-6-14-16,17-4-23 15,11-2 10-15,12-4 1 0,7-9-8 16,9-5-10-16,4 1-1 15,2-6-46-15,-4-2-131 16,-4-4-466-16</inkml:trace>
  <inkml:trace contextRef="#ctx0" brushRef="#br0" timeOffset="421422.8032">10816 15475 508 0,'0'-25'60'0,"0"4"47"16,-1 3-26-16,1 6-15 0,0 2-22 16,0 9-9-16,0 1-2 15,0 19-20-15,0 15-11 16,-2 13 6-16,0 14 1 15,1 15-1-15,-1 11-3 16,2 6-4-16,0 0 1 0,7-2-2 16,9-7-14-16,11-13-23 15,7-14-18-15,6-18-51 16,2-21-121-16</inkml:trace>
  <inkml:trace contextRef="#ctx0" brushRef="#br0" timeOffset="421907.1135">11348 15616 771 0,'-12'0'50'0,"-2"0"-5"0,-1 15-29 16,6 8-7-16,0 5-5 15,1 8-2-15,5 5-1 16,3 0-1-16,0 2 1 15,10-6-2-15,5-3 0 0,2-11-1 16,0-5 1-16,2-11-1 16,-4-7 1-16,0 0 1 15,-3-14 0-15,-3-8 5 16,1-3-2-16,-2-1 0 16,-2 5-2-16,1-1 1 15,-1 9 0-15,-1 6-1 16,0 7-2-16,2 0-2 0,2 14-1 15,1 8 4-15,0 3 1 16,5 6-1-16,-5-3-3 16,4-1-7-16,1-6 5 15,-3-5 3-15,3-7 2 16,-1-9-2-16,3-3 0 0,0-12 3 16,0-8 0-16,0-9 1 15,0-2 1-15,-7-9 4 16,0-1 3-16,-7-5-2 15,-3 3-6-15,0 3 2 0,-8 4-4 16,-2 7 0-16,0 7-1 16,3 5-15-16,-1 6-28 15,6 2-126-15,2 1-463 16</inkml:trace>
  <inkml:trace contextRef="#ctx0" brushRef="#br0" timeOffset="422125.8311">11806 15365 739 0,'0'-7'76'0,"0"-2"0"0,2 9-35 15,9 1-18-15,3 15-9 16,4 11 2-16,4 12 0 16,2 15-7-16,-2 14-4 15,-3 14-4-15,-4 9 2 16,-6 8-3-16,-3 0-23 15,-6-5-23-15,0-8-69 0,-13-22-321 16</inkml:trace>
  <inkml:trace contextRef="#ctx0" brushRef="#br0" timeOffset="422550.0078">12795 15600 740 0,'-7'5'50'0,"4"-5"5"15,3 0-39-15,7 0-15 16,11-1 1-16,9-8-1 0,7-2-1 16,7 0 0-16,8 2-1 15,3 0-42-15,-4 6-26 16,-2 1-21-16,-12 2-83 16</inkml:trace>
  <inkml:trace contextRef="#ctx0" brushRef="#br0" timeOffset="422706.2311">12866 15782 587 0,'-25'22'139'16,"16"-10"-69"-16,9-9-30 0,27-3-34 15,19-3 4-15,19-13-4 16,12-2-2-16,13-2-2 16,5-5-43-16,2 2-157 15</inkml:trace>
  <inkml:trace contextRef="#ctx0" brushRef="#br0" timeOffset="423081.226">14714 15002 526 0,'-4'-7'270'15,"1"2"-201"-15,-2 3-25 16,5 2-16-16,0 2-2 0,0 14-20 15,5 7 5-15,0 7 4 16,0 12-5-16,-1 2-7 16,-1 10-1-16,-1-1 0 15,-1 1-3-15,1 1 2 16,2-7-17-16,0-5-8 16,5-6-7-16,0-8-17 0,-1-15-33 15,2-10-176-15</inkml:trace>
  <inkml:trace contextRef="#ctx0" brushRef="#br0" timeOffset="423299.9529">14424 15627 814 0,'0'2'50'16,"22"-2"-26"-16,13-9-9 15,13-7-1-15,8-2-10 16,5-4-3-16,3 3 1 16,-1 3-2-16,0 5-3 15,-7 8-30-15,-7 3-25 16,-11 7-49-16,-9 8-101 16</inkml:trace>
  <inkml:trace contextRef="#ctx0" brushRef="#br0" timeOffset="423643.6781">14751 15911 755 0,'-7'3'77'0,"7"-3"-17"16,4-3-46-16,13-12-3 16,7-1 5-16,1 0-13 15,4 2-2-15,-2 1 0 0,-5 8-3 16,-2 3 2-16,-3 2 0 15,-8 9 0-15,-2 7 0 16,-7 11 3-16,-2 7 0 16,-15 6-1-16,-10 6-1 15,-2 7 1-15,-5-2-1 16,3-2 2-16,4-6-4 0,9-10 18 16,9-8 2-16,9-8-11 15,14-9-7-15,21-8-2 16,18-5 7-16,13-13 0 15,17-7-5-15,14-3 0 0,13-1-18 16,7-1-7-16,3 0-84 16,8-3-308-16</inkml:trace>
  <inkml:trace contextRef="#ctx0" brushRef="#br0" timeOffset="424409.2537">16540 15302 469 0,'6'-3'93'0,"0"-10"-7"0,-4-2-18 16,0-4-4-16,-2 1-21 15,-8-1-17-15,-7-1-4 16,-12 2-5-16,-6 4-3 15,-4 5-9-15,-9 6-5 0,0 3 0 16,-5 1-1-16,4 12 1 16,-6 6 4-16,8 5-9 15,9 2 1-15,5 3 6 16,14-1-3-16,11 2 1 16,6-2-2-16,20-2 0 0,12-1 1 15,8-2 0-15,8-1 1 16,8-4 3-16,0 0 3 15,-3 0 1-15,-4-2-2 16,-8 1-3-16,-9 3-2 16,-17 5 1-16,-13 3-2 15,-7 6 3-15,-22 6-1 0,-11-1 1 16,-7 4-1-16,-6-4 1 16,8-2-2-16,6-8 2 15,10-6-1-15,12-5-1 16,15-7 5-16,11-7-6 0,29-4 2 15,12-6 2-15,20-9-2 16,16-4 2-16,10-1-1 16,9 2-5-16,5-1-71 15,-2-1-212-15</inkml:trace>
  <inkml:trace contextRef="#ctx0" brushRef="#br0" timeOffset="425940.4404">17588 14881 609 0,'-3'-17'30'0,"3"-2"44"16,0 7-15-16,0-1-15 16,0 7-13-16,0 6-5 0,0 0-6 15,0 19-16-15,0 12-3 16,-7 13 1-16,-3 18 4 15,0 15 6-15,-3 14 0 16,-1 18 0-16,5 5-8 16,2 0 0-16,7-3-5 0,0-10 2 15,17-13-1-15,14-20-15 16,14-17-11-16,8-17-4 16,11-16-40-16,8-18-122 15</inkml:trace>
  <inkml:trace contextRef="#ctx0" brushRef="#br0" timeOffset="427273.4914">18150 15152 645 0,'0'-21'50'0,"0"-1"20"15,0 2-28-15,6 5-11 16,1 4-17-16,-2 9-6 16,-1 2-2-16,-4 20-8 0,0 8 2 15,0 10 1-15,0 8 0 16,-4 4-1-16,-1-2 1 16,2 0 0-16,3-8-3 15,0-8 0-15,5-9 3 16,7-10-3-16,6-10 3 15,3-3-2-15,6-11 0 0,0-10 4 16,2-2-2-16,0-6-1 16,-4-1 1-16,-1 3-1 15,-9 6 0-15,-1 3 1 16,-7 6 1-16,-4 5-1 16,-3 7 0-16,0 0-3 15,0 8-1-15,0 4 4 0,0 6-2 16,0-1 2-16,0-2-3 15,11 0 2-15,3-8-3 16,0-1 1-16,5-6 1 16,3 0 1-16,0-8-2 0,0-6 4 15,3-4-2-15,-6-2 0 16,2-3 3-16,-5-4 2 16,-7-1 0-16,-4 0 0 15,-5-6-1-15,-2 1 0 16,-10 3-3-16,-4 3-1 0,0 6 0 15,-1 5 1-15,5 10-3 16,2 6-32-16,5 0-73 16,3 13-102-16</inkml:trace>
  <inkml:trace contextRef="#ctx0" brushRef="#br0" timeOffset="427679.7276">18708 15447 672 0,'-3'-9'28'0,"-1"3"40"15,1 3-34-15,-1 3-24 0,-1 0-10 16,-2 5-3-16,-1 10 5 15,1 4-5-15,0 8 3 16,4 3 2-16,1 2-4 16,2 0 2-16,0 2 1 15,12-7-4-15,5-5 2 16,0-7-3-16,7-5 0 0,1-7 2 16,1-3 1-16,-2-6 1 15,1-11 1-15,2-6 0 16,-7-6 2-16,-6-7 8 15,-4-1 12-15,-10-4-2 16,0 0-6-16,-11 2-6 0,-13 7-4 16,-4 3-4-16,-1 9-2 15,-1 6-1-15,1 5-42 16,7 0-58-16,7 0-127 16</inkml:trace>
  <inkml:trace contextRef="#ctx0" brushRef="#br0" timeOffset="427945.3299">19185 15266 612 0,'-6'7'41'16,"6"-5"-9"-16,7-2-20 15,15 0-6-15,7-2 6 16,9-5 8-16,1-5-7 0,2 1-10 16,1 1-2-16,-5-2 0 15,-3 4-1-15,-7-1-20 16,-5 2-64-16,-10-2-62 16,-7-2-224-16</inkml:trace>
  <inkml:trace contextRef="#ctx0" brushRef="#br0" timeOffset="428117.1898">19407 15026 610 0,'0'0'157'15,"0"0"-96"-15,0 7-41 16,12 7 2-16,3 9 3 16,0 5-13-16,-1 7-8 15,-2 6-2-15,0 0-1 16,-5 5-6-16,-1-1-35 15,-2-2-50-15,6-8-155 0</inkml:trace>
  <inkml:trace contextRef="#ctx0" brushRef="#br0" timeOffset="428680.8771">19987 14976 734 0,'0'0'44'15,"0"-4"3"-15,-1 4-37 16,-1 0-7-16,-5 16-7 16,-1 5 3-16,-3 9 2 15,3 8-2-15,-4 3 2 0,7 2-2 16,3 0 1-16,2-6 0 15,0-5-1-15,14-6-2 16,-1-10-7-16,6-10-1 16,-2-6 7-16,5-1 3 15,-5-13 3-15,2-6 1 0,-3-5 0 16,-2-3 12-16,0-1 4 16,-6 2 3-16,-1 4-9 15,-3 3-2-15,-1 6-6 16,-3 9-3-16,0 5 0 15,0 0-7-15,2 12-3 0,3 4 9 16,5 6-1-16,0-1 0 16,5 1 0-16,2-7-2 15,5 0 2-15,0-4-2 16,1-8 3-16,-1-3-1 16,-1 0-2-16,0-7 3 15,-2-7 1-15,-5-6 0 0,-1-5 3 16,-6-3 9-16,-6-4 1 15,-1 0-3-15,0-3-8 16,-1 7 0-16,-6 3-2 16,0 7-2-16,-1 7-1 15,6 10-6-15,2 1-47 0,0 5-54 16,0 9-86-16,10 6-384 16</inkml:trace>
  <inkml:trace contextRef="#ctx0" brushRef="#br0" timeOffset="428868.3775">20408 15395 657 0,'-6'20'73'0,"4"-6"-8"16,2 2-10-16,0 0-24 16,8 2-6-16,-1 2-19 0,1 1-5 15,6 0 0-15,-2 4-1 16,0-4-21-16,1-1-80 15,1-9-250-15</inkml:trace>
  <inkml:trace contextRef="#ctx0" brushRef="#br0" timeOffset="429354.9911">20873 14974 726 0,'-10'-9'33'15,"7"-4"33"-15,3 5-24 16,11-3-31-16,6 5-7 16,5 3-2-16,0 3 1 0,-1 2 1 15,-4 12-3-15,-7 7 0 16,-6 6 0-16,-4 5 0 15,-2 4 0-15,-12-1-1 16,-6 1 1-16,-4-4 0 16,3-3-1-16,1-9 0 0,8-5 1 31,-1-7 0-31,8-6-2 0,5-2 4 0,0-15 0 16,15-6-3-16,0-13 2 15,7-9 2-15,3-5 5 0,0-4 0 16,-2 2-1-16,-1 4 2 15,-8 8-5-15,-3 8 2 16,-5 13-2-16,-3 7-1 16,-3 10 2-16,0 3-5 15,0 12-1-15,0 8-1 0,0 8 1 16,0 5 0-16,0 1-16 16,4 4-20-16,3 0-2 15,4-3-29-15,-1-5-85 16,1-6-251-16</inkml:trace>
  <inkml:trace contextRef="#ctx0" brushRef="#br0" timeOffset="429745.5914">21167 15231 196 0,'-2'0'437'15,"2"2"-373"-15,0-1-1 16,2 6-43-16,6 6 9 15,2 3-16-15,-3 5-10 16,-2 3-1-16,-1 0-2 16,-4 3 2-16,0-4-2 15,0-5 1-15,0-3 1 0,0-6-1 16,0-8-1-16,0-1 5 16,0-5 28-16,0-9-13 15,1-10-6-15,13-6-1 16,3-6 3-16,3 1-5 15,0-1-2-15,4 0 4 16,-2 9-7-16,0 6 7 0,-3 11-4 16,-2 6-7-16,1 4 6 15,-4 5-4-15,3 13-3 16,-5 6 1-16,1 2-2 16,-2 3 0-16,-3 4 0 0,4-2 0 15,-2 1-3-15,2-3-32 16,3-6-15-16,1-11-44 15,2-6-202-15</inkml:trace>
  <inkml:trace contextRef="#ctx0" brushRef="#br0" timeOffset="430073.6978">21511 14720 796 0,'24'0'26'0,"8"0"17"16,4 0 5-16,9 8-18 15,-4 8-6-15,0 12-5 16,-6 12-1-16,-1 8-6 15,-5 14-5-15,-5 13-7 16,-7 12 0-16,-4 12 0 0,-2 4 0 16,-8 4 0-16,-3-7 0 15,0-7 0-15,-5-9 0 16,-10-17-7-16,-4-13-55 16,-10-19-109-16</inkml:trace>
  <inkml:trace contextRef="#ctx0" brushRef="#br0" timeOffset="430734.1451">18003 14881 615 0,'9'-12'32'0,"2"-5"33"15,2 5-4-15,-1 1-19 16,-5 2-15-16,-4 9-9 0,-3 2 4 16,-5 20-11-16,-12 13-6 15,-9 17 2-15,-6 21 4 16,-10 21-3-16,1 16-2 16,4 7-2-16,6 7-3 15,11-7 0-15,15-6 0 16,10-16-1-16,29-16-2 0,22-18-18 15,23-18-58-15,22-22-170 16</inkml:trace>
  <inkml:trace contextRef="#ctx0" brushRef="#br0" timeOffset="431343.3237">22059 15129 567 0,'0'4'213'0,"0"-4"-163"16,10 0-25-16,12-2-19 15,14-5-1-15,8-4-4 16,8 4-2-16,9-4 1 16,6 0-68-16,4-1-72 15,2-1-108-15</inkml:trace>
  <inkml:trace contextRef="#ctx0" brushRef="#br0" timeOffset="431827.6636">22851 14845 703 0,'-13'-8'57'16,"1"-2"6"-16,5 3-41 15,5 3-11-15,2 4-7 16,0 0-5-16,0 4-5 0,2 8 5 16,10 1 0-16,3 0 0 15,4 1 0-15,7 0-1 16,2-6 2-16,1 0-1 16,2-4 2-16,-2-4-1 15,-2 0 0-15,-2-2 2 16,-8-7-2-16,-4-3 1 0,-6-5 3 15,-5-1 0-15,-2-3-1 16,-7 1-1-16,-8-1 1 16,1 0 2-16,0 7 0 15,1 5-1-15,8 7 1 16,3 2-2-16,2 15-6 0,7 7 1 16,12 13 2-16,2 7-1 15,-1 8 2-15,2 7 0 16,-5 4-3-16,-6 0 4 15,-5-5-1-15,-3 0 6 16,-3-10 7-16,-2-8-7 0,-9-11-6 16,-1-8 3-16,-8-10-2 15,0-9 0-15,-3 0-20 16,-4-14-41-16,3-6-62 16,0-1-42-16,4-2-162 15</inkml:trace>
  <inkml:trace contextRef="#ctx0" brushRef="#br0" timeOffset="432407.2057">23186 15320 507 0,'-2'0'39'15,"2"0"11"-15,0 0-19 0,5 0-4 16,4 0 15-16,0 0 6 16,4-4 6-16,0 3-14 15,4-5-16-15,-1 3-11 16,0-1-5-16,3 1-2 16,-4-1 1-16,-1 2-3 0,-1 2-4 15,0-2 1 1,0 0-1-16,-3 2 0 0,2 0 1 15,-5-3-1-15,1 3 2 16,-3-3 13-16,1 3 4 16,-5 0-8-16,4 0-5 31,-5 0-6-31,0 8 0 0,0 7 0 16,-5 4 2-16,-3 3-2 15,-1 3 0-15,0 2 0 16,0-4 0-16,2-2 2 15,0-5-3-15,3-3 2 16,3-6-1-16,1-5 0 0,0-2 1 16,0-6 4-16,10-8-4 15,4-8-2-15,6-4 2 16,9-8 0-16,3-4 0 16,6 1 1-16,4 3 14 0,-3 5-2 15,-4 8-11-15,-4 12-2 16,-7 9 2-16,-7 5-3 15,-2 18-2-15,-8 8-1 16,-4 7 3-16,-3 8-1 16,0 2-9-16,0 0-4 0,0-1-15 15,2-12-63-15,8-10-282 16</inkml:trace>
  <inkml:trace contextRef="#ctx0" brushRef="#br0" timeOffset="432938.3977">23708 14494 800 0,'-7'-7'29'15,"5"-4"22"-15,2 8-14 16,23 3-32-16,13 0 2 0,14 9-3 16,13 14 1-16,13 14-2 15,4 17 0-15,7 14-1 16,-6 15 0-16,-8 15 2 15,-17 18 4-15,-24 12 2 16,-21 10-1-16,-13 0-3 16,-29-8-4-16,-11-13-1 0,-9-17 1 15,-5-23-4-15,0-25-7 16,3-25-26-16,6-22-67 16,4-17-328-16</inkml:trace>
  <inkml:trace contextRef="#ctx0" brushRef="#br0" timeOffset="433426.3148">24036 13953 786 0,'0'2'41'15,"17"-2"-30"-15,8 0-2 16,7-5 5-16,6 3 1 16,-1 1-7-16,-4 1-6 0,-5 0 3 15,-8 3-5-15,-7 11 1 16,-7 4-2-16,-6 3 1 16,0 3 1-16,-5-3 1 15,0 0-1-15,2-3 2 0,1-5 5 16,2-4 4-16,0 1 1 15,15-4-5-15,6-2-1 16,13-4 6-16,13 0 2 16,14 0-7-16,10 0-5 15,7 0-3-15,2 0 0 16,3 0-27-16,-10 1-68 0,-8 1-259 16</inkml:trace>
  <inkml:trace contextRef="#ctx0" brushRef="#br0" timeOffset="434394.945">15942 16481 710 0,'-5'0'40'0,"2"-4"9"16,3-3-5-16,0 0-13 15,6 2-8-15,5 3-11 16,3 2-6-16,0 6-4 15,2 7-2-15,1 9 0 16,-3 3 1-16,-5 5 0 16,-3 4 0-16,-5-3-1 0,1-1 2 15,-2-5 0-15,0-5-1 16,0-8 7-16,0-7 2 16,0-5-4-16,0-3-3 15,3-15 5-15,1-7-2 16,3-7-2-16,1-4-1 15,2-3 1-15,1 2 1 0,5 1-3 16,0 5 1-16,4 9-4 16,4 4 0-16,-1 11 2 15,3 7-1-15,1 0-3 16,-1 17 3-16,-3 6-1 0,-3 11 0 16,0 7 3-16,-7 1-1 15,-3-2 0-15,1 0 1 16,-5-7-2-16,4-7 0 15,-3-8-5-15,0-12-29 16,3-6-25-16,-2-6-71 0,5-14-106 16</inkml:trace>
  <inkml:trace contextRef="#ctx0" brushRef="#br0" timeOffset="434613.679">16588 16340 574 0,'-11'9'234'0,"2"-6"-187"15,4-3-10-15,5 0-16 16,5-7-4-16,12-5-13 0,2-4-2 16,5-1 0-16,1 0-2 15,0 3-30-15,0 5-25 16,-2 5-11-16,-4 4-42 15,-7 6-35-15,-9 10-167 16</inkml:trace>
  <inkml:trace contextRef="#ctx0" brushRef="#br0" timeOffset="434769.9193">16643 16527 660 0,'0'6'73'15,"6"-6"-60"-15,14 0-3 0,7-13 9 16,8-5 1-16,6-3-17 15,1-4-1-15,1 2-109 16,-3-4-408-16</inkml:trace>
  <inkml:trace contextRef="#ctx0" brushRef="#br0" timeOffset="435926.2132">17067 16134 632 0,'0'-4'69'16,"0"-1"15"-16,0 2-14 15,0-1-18-15,0 2-11 0,0 2-10 16,0 0-9-16,0 2-11 15,0 13-9-15,0 8-1 16,0 11 2-16,0 7 0 16,-3 6-3-16,-1 3 2 15,1-3-2-15,-1 2-22 0,1-15-40 16,-3-9-69-16,4-13-284 16</inkml:trace>
  <inkml:trace contextRef="#ctx0" brushRef="#br0" timeOffset="436941.1217">16254 14758 541 0,'2'-13'53'0,"1"1"34"0,-3 1-26 16,2 3 3-16,-2 2-21 15,0 3-13-15,0 3-4 16,0 0-12-16,0 11-13 16,0 13 0-16,-5 5-1 0,0 6 0 15,-3 3 0-15,-3-1-1 16,-1 0 1-16,-1-5 0 15,-1-3-1-15,1-8-4 16,1-4-1-16,3-8 5 16,4-6 2-16,5-3 0 0,0-12-2 15,5-9 0-15,7-7 1 16,5-5 1-16,-1-3-2 16,0-5 3-16,-2 4-2 15,1 4 2-15,-6 1 0 16,-1 6 2-16,-2 10 1 15,0 5-1-15,-3 7-3 16,3 4-3-16,-3 1-4 0,6 15 5 16,-2 3 1-16,1 6 1 15,2 4 0-15,0 0-2 16,4 2 0-16,0-2 1 16,4-3 0-16,-1-4 2 0,3-6-3 15,0-9 1-15,0-6 0 16,1-1-2-16,0-10 5 15,-4-9 2-15,1-6 9 16,-4-9 5-16,-2-6 2 16,-9-3-6-16,1-1-5 15,-4-2-6-15,-4 4-4 0,-7 4 1 16,-1 7-2-16,-2 8-3 16,0-2-37-16,8-5-89 15</inkml:trace>
  <inkml:trace contextRef="#ctx0" brushRef="#br0" timeOffset="445406.0807">25579 14802 381 0,'0'-1'38'0,"0"-3"13"0,0 2-2 15,0 2 0-15,0-1-6 16,0 1-7-16,0 0-13 16,0 0-7-16,0 0-6 15,2 3-5 1,-2 7-4-16,4-1 9 16,-3 7 0-16,5 0-1 15,1 5-2-15,-2 0 0 16,3 4 4-16,-1 2 3 15,0 0-5-15,0-1 0 0,-2 1-3 16,3-1-1-16,-1-2 2 16,0-7 6-16,0 0 5 15,6-12 1-15,2-5-3 16,12-9 3-16,17-17 5 16,16-17 2-16,25-18-10 0,27-17 1 15,30-15-9-15,21-11-3 16,18-3 0-16,10 4-2 15,-1 9-1-15,-12 17-2 16,-26 16 0-16,-24 20 1 16,-30 20-1-16,-30 12-13 15,-27 7-60-15,-31-1-173 0</inkml:trace>
</inkml:ink>
</file>

<file path=ppt/media/image1.pn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D1BD56-35ED-401C-9D83-0205EDC1C16E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0CCC9F-3229-4E38-AC48-48268C27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9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emf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5.xml"/><Relationship Id="rId5" Type="http://schemas.openxmlformats.org/officeDocument/2006/relationships/image" Target="../media/image12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image" Target="../media/image17.emf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7.xml"/><Relationship Id="rId5" Type="http://schemas.openxmlformats.org/officeDocument/2006/relationships/image" Target="../media/image16.emf"/><Relationship Id="rId4" Type="http://schemas.openxmlformats.org/officeDocument/2006/relationships/customXml" Target="../ink/ink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Linear Regression – Convexity of Error Function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err="1"/>
              <a:t>Prof.N.L.Bhanu</a:t>
            </a:r>
            <a:r>
              <a:rPr lang="en-US" sz="1800" dirty="0"/>
              <a:t> </a:t>
            </a:r>
            <a:r>
              <a:rPr lang="en-US" sz="1800" dirty="0" smtClean="0"/>
              <a:t>Murthy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Linear Regression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46480" y="1729080"/>
              <a:ext cx="4177800" cy="12283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3520" y="1716840"/>
                <a:ext cx="4204080" cy="125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4903200" y="1568160"/>
              <a:ext cx="545040" cy="3654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89880" y="1552680"/>
                <a:ext cx="573840" cy="39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462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Linear Regression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1219200"/>
            <a:ext cx="441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00FF"/>
                </a:solidFill>
              </a:rPr>
              <a:t>Predicting sales of an item </a:t>
            </a:r>
            <a:endParaRPr lang="en-US" sz="2800" b="1" dirty="0">
              <a:solidFill>
                <a:srgbClr val="0000FF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8458200" y="1066800"/>
          <a:ext cx="3124200" cy="4424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600200"/>
              </a:tblGrid>
              <a:tr h="871210">
                <a:tc>
                  <a:txBody>
                    <a:bodyPr/>
                    <a:lstStyle/>
                    <a:p>
                      <a:r>
                        <a:rPr lang="en-US" dirty="0" smtClean="0"/>
                        <a:t>Advertising</a:t>
                      </a:r>
                    </a:p>
                    <a:p>
                      <a:r>
                        <a:rPr lang="en-US" dirty="0" smtClean="0"/>
                        <a:t>(in</a:t>
                      </a:r>
                      <a:r>
                        <a:rPr lang="en-US" baseline="0" dirty="0" smtClean="0"/>
                        <a:t> lakhs of rupees)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Sales</a:t>
                      </a:r>
                    </a:p>
                    <a:p>
                      <a:r>
                        <a:rPr lang="en-US" dirty="0" smtClean="0"/>
                        <a:t>(in lakhs of</a:t>
                      </a:r>
                      <a:r>
                        <a:rPr lang="en-US" baseline="0" dirty="0" smtClean="0"/>
                        <a:t> rupees)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520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625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700</a:t>
                      </a:r>
                      <a:endParaRPr lang="en-US" dirty="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780</a:t>
                      </a:r>
                    </a:p>
                    <a:p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46480" y="1729080"/>
              <a:ext cx="4177800" cy="12283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3520" y="1716840"/>
                <a:ext cx="4204080" cy="125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5140440" y="1140840"/>
              <a:ext cx="3142080" cy="25956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26400" y="1125360"/>
                <a:ext cx="3170160" cy="262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299160" y="1202040"/>
              <a:ext cx="8297280" cy="38620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7640" y="1191960"/>
                <a:ext cx="8323920" cy="388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0047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86000"/>
            <a:ext cx="4648200" cy="3098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291687"/>
            <a:ext cx="4419600" cy="29464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23000" y="4031280"/>
              <a:ext cx="11158920" cy="10155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9680" y="4021920"/>
                <a:ext cx="11181600" cy="10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4023360" y="1929600"/>
              <a:ext cx="6474600" cy="13802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12560" y="1913040"/>
                <a:ext cx="6496560" cy="140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716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</a:t>
            </a:r>
            <a:r>
              <a:rPr lang="en-US" dirty="0" smtClean="0"/>
              <a:t>Regression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1400" y="669600"/>
              <a:ext cx="10922760" cy="5594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7720" y="653760"/>
                <a:ext cx="10950840" cy="562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9566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</a:t>
            </a:r>
            <a:r>
              <a:rPr lang="en-US" dirty="0" smtClean="0"/>
              <a:t>Regression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78000" y="928080"/>
              <a:ext cx="11579400" cy="50932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4680" y="913320"/>
                <a:ext cx="11604240" cy="512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804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137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2743</TotalTime>
  <Words>50</Words>
  <Application>Microsoft Office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Office Theme</vt:lpstr>
      <vt:lpstr>Linear Regression – Convexity of Error Function</vt:lpstr>
      <vt:lpstr>Linear Regression</vt:lpstr>
      <vt:lpstr>Linear Regression</vt:lpstr>
      <vt:lpstr>Linear Regression</vt:lpstr>
      <vt:lpstr>Linear Regression</vt:lpstr>
      <vt:lpstr>Linear Regression</vt:lpstr>
      <vt:lpstr>Regression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268</cp:revision>
  <dcterms:created xsi:type="dcterms:W3CDTF">2018-10-16T06:13:57Z</dcterms:created>
  <dcterms:modified xsi:type="dcterms:W3CDTF">2019-03-22T04:40:57Z</dcterms:modified>
</cp:coreProperties>
</file>

<file path=docProps/thumbnail.jpeg>
</file>